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1" r:id="rId2"/>
    <p:sldId id="305" r:id="rId3"/>
    <p:sldId id="321" r:id="rId4"/>
    <p:sldId id="299" r:id="rId5"/>
    <p:sldId id="308" r:id="rId6"/>
    <p:sldId id="325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99CCFF"/>
    <a:srgbClr val="339933"/>
    <a:srgbClr val="FF6600"/>
    <a:srgbClr val="FFFF99"/>
    <a:srgbClr val="006600"/>
    <a:srgbClr val="FFCC66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59" d="100"/>
          <a:sy n="59" d="100"/>
        </p:scale>
        <p:origin x="654" y="7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D6C8EBA-77A7-128D-751F-5C9D7C88133C}"/>
              </a:ext>
            </a:extLst>
          </p:cNvPr>
          <p:cNvSpPr txBox="1"/>
          <p:nvPr/>
        </p:nvSpPr>
        <p:spPr>
          <a:xfrm>
            <a:off x="1211707" y="3681351"/>
            <a:ext cx="7482588" cy="223507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使えません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EED899A-00A0-C3F5-550C-C386BFCFFDC1}"/>
              </a:ext>
            </a:extLst>
          </p:cNvPr>
          <p:cNvSpPr txBox="1"/>
          <p:nvPr/>
        </p:nvSpPr>
        <p:spPr>
          <a:xfrm>
            <a:off x="1211707" y="1140032"/>
            <a:ext cx="7482588" cy="2235077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水道は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B3186D40-56B3-7533-1A74-6DF97D8C2A97}"/>
              </a:ext>
            </a:extLst>
          </p:cNvPr>
          <p:cNvSpPr/>
          <p:nvPr/>
        </p:nvSpPr>
        <p:spPr>
          <a:xfrm>
            <a:off x="316300" y="304661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99CCFF"/>
          </a:solidFill>
          <a:ln w="127000" cmpd="sng">
            <a:solidFill>
              <a:srgbClr val="99CC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8FD20C1F-6C4C-6C47-5DC1-B25831930EB8}"/>
              </a:ext>
            </a:extLst>
          </p:cNvPr>
          <p:cNvSpPr/>
          <p:nvPr/>
        </p:nvSpPr>
        <p:spPr>
          <a:xfrm>
            <a:off x="426598" y="385102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127000" cmpd="sng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C4FCBF0B-98D3-4EE4-B2C4-D77EC41BF297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12" name="フレーム 11">
              <a:extLst>
                <a:ext uri="{FF2B5EF4-FFF2-40B4-BE49-F238E27FC236}">
                  <a16:creationId xmlns:a16="http://schemas.microsoft.com/office/drawing/2014/main" id="{903C1BF4-613E-4D7B-8036-09D4A3987F6F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92B69D20-9D97-4E14-A2DB-7BEAB3475D6F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3B586EC-0D51-9136-B230-46EBA06D878B}"/>
              </a:ext>
            </a:extLst>
          </p:cNvPr>
          <p:cNvSpPr txBox="1"/>
          <p:nvPr/>
        </p:nvSpPr>
        <p:spPr>
          <a:xfrm>
            <a:off x="1035132" y="795647"/>
            <a:ext cx="7835736" cy="531171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zh-TW" altLang="en-US" sz="8800" dirty="0">
                <a:solidFill>
                  <a:srgbClr val="FFFF00"/>
                </a:solidFill>
                <a:effectLst/>
              </a:rPr>
              <a:t>水道</a:t>
            </a:r>
            <a:endParaRPr lang="en-US" altLang="zh-TW" sz="8800" dirty="0">
              <a:solidFill>
                <a:srgbClr val="FFFF00"/>
              </a:solidFill>
              <a:effectLst/>
            </a:endParaRPr>
          </a:p>
          <a:p>
            <a:r>
              <a:rPr lang="zh-TW" altLang="en-US" sz="8800" dirty="0">
                <a:effectLst/>
              </a:rPr>
              <a:t>故障中</a:t>
            </a:r>
            <a:endParaRPr lang="en-US" altLang="zh-TW" sz="8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93408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D6C8EBA-77A7-128D-751F-5C9D7C88133C}"/>
              </a:ext>
            </a:extLst>
          </p:cNvPr>
          <p:cNvSpPr txBox="1"/>
          <p:nvPr/>
        </p:nvSpPr>
        <p:spPr>
          <a:xfrm>
            <a:off x="263238" y="4509120"/>
            <a:ext cx="9379526" cy="188280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28575">
                  <a:noFill/>
                </a:ln>
              </a:rPr>
              <a:t>水道は</a:t>
            </a: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使えません</a:t>
            </a:r>
            <a:endParaRPr lang="en-US" altLang="ja-JP" sz="5400" dirty="0">
              <a:ln w="28575">
                <a:noFill/>
              </a:ln>
              <a:solidFill>
                <a:sysClr val="windowText" lastClr="000000"/>
              </a:solidFill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B095504-3029-0042-208D-7E0DDB57A7C7}"/>
              </a:ext>
            </a:extLst>
          </p:cNvPr>
          <p:cNvGrpSpPr/>
          <p:nvPr/>
        </p:nvGrpSpPr>
        <p:grpSpPr>
          <a:xfrm>
            <a:off x="3196442" y="466080"/>
            <a:ext cx="3513116" cy="3438634"/>
            <a:chOff x="7828138" y="1530947"/>
            <a:chExt cx="3017520" cy="2953546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4D9D6DEF-5C5D-52A3-5A01-40FE75C4C883}"/>
                </a:ext>
              </a:extLst>
            </p:cNvPr>
            <p:cNvSpPr/>
            <p:nvPr/>
          </p:nvSpPr>
          <p:spPr bwMode="auto">
            <a:xfrm>
              <a:off x="7957365" y="1633656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3D341578-4580-4CEC-D73F-49EBCEBFF9BC}"/>
                </a:ext>
              </a:extLst>
            </p:cNvPr>
            <p:cNvSpPr/>
            <p:nvPr/>
          </p:nvSpPr>
          <p:spPr bwMode="auto">
            <a:xfrm>
              <a:off x="7828138" y="1530947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B9B86FB8-E462-9B61-9F17-D7DF0721E131}"/>
                </a:ext>
              </a:extLst>
            </p:cNvPr>
            <p:cNvSpPr/>
            <p:nvPr/>
          </p:nvSpPr>
          <p:spPr bwMode="auto">
            <a:xfrm>
              <a:off x="8347916" y="2127379"/>
              <a:ext cx="2078784" cy="1699798"/>
            </a:xfrm>
            <a:custGeom>
              <a:avLst/>
              <a:gdLst>
                <a:gd name="connsiteX0" fmla="*/ 391205 w 1002502"/>
                <a:gd name="connsiteY0" fmla="*/ 0 h 819735"/>
                <a:gd name="connsiteX1" fmla="*/ 725977 w 1002502"/>
                <a:gd name="connsiteY1" fmla="*/ 0 h 819735"/>
                <a:gd name="connsiteX2" fmla="*/ 797714 w 1002502"/>
                <a:gd name="connsiteY2" fmla="*/ 71737 h 819735"/>
                <a:gd name="connsiteX3" fmla="*/ 797714 w 1002502"/>
                <a:gd name="connsiteY3" fmla="*/ 126712 h 819735"/>
                <a:gd name="connsiteX4" fmla="*/ 780952 w 1002502"/>
                <a:gd name="connsiteY4" fmla="*/ 143474 h 819735"/>
                <a:gd name="connsiteX5" fmla="*/ 623142 w 1002502"/>
                <a:gd name="connsiteY5" fmla="*/ 143474 h 819735"/>
                <a:gd name="connsiteX6" fmla="*/ 642155 w 1002502"/>
                <a:gd name="connsiteY6" fmla="*/ 272736 h 819735"/>
                <a:gd name="connsiteX7" fmla="*/ 651668 w 1002502"/>
                <a:gd name="connsiteY7" fmla="*/ 274272 h 819735"/>
                <a:gd name="connsiteX8" fmla="*/ 756875 w 1002502"/>
                <a:gd name="connsiteY8" fmla="*/ 343581 h 819735"/>
                <a:gd name="connsiteX9" fmla="*/ 759108 w 1002502"/>
                <a:gd name="connsiteY9" fmla="*/ 347297 h 819735"/>
                <a:gd name="connsiteX10" fmla="*/ 903188 w 1002502"/>
                <a:gd name="connsiteY10" fmla="*/ 347297 h 819735"/>
                <a:gd name="connsiteX11" fmla="*/ 903188 w 1002502"/>
                <a:gd name="connsiteY11" fmla="*/ 308587 h 819735"/>
                <a:gd name="connsiteX12" fmla="*/ 953918 w 1002502"/>
                <a:gd name="connsiteY12" fmla="*/ 308587 h 819735"/>
                <a:gd name="connsiteX13" fmla="*/ 953918 w 1002502"/>
                <a:gd name="connsiteY13" fmla="*/ 240264 h 819735"/>
                <a:gd name="connsiteX14" fmla="*/ 1002502 w 1002502"/>
                <a:gd name="connsiteY14" fmla="*/ 240264 h 819735"/>
                <a:gd name="connsiteX15" fmla="*/ 1002502 w 1002502"/>
                <a:gd name="connsiteY15" fmla="*/ 620585 h 819735"/>
                <a:gd name="connsiteX16" fmla="*/ 953918 w 1002502"/>
                <a:gd name="connsiteY16" fmla="*/ 620585 h 819735"/>
                <a:gd name="connsiteX17" fmla="*/ 953918 w 1002502"/>
                <a:gd name="connsiteY17" fmla="*/ 552261 h 819735"/>
                <a:gd name="connsiteX18" fmla="*/ 903188 w 1002502"/>
                <a:gd name="connsiteY18" fmla="*/ 552261 h 819735"/>
                <a:gd name="connsiteX19" fmla="*/ 903188 w 1002502"/>
                <a:gd name="connsiteY19" fmla="*/ 513552 h 819735"/>
                <a:gd name="connsiteX20" fmla="*/ 783364 w 1002502"/>
                <a:gd name="connsiteY20" fmla="*/ 513552 h 819735"/>
                <a:gd name="connsiteX21" fmla="*/ 778922 w 1002502"/>
                <a:gd name="connsiteY21" fmla="*/ 525001 h 819735"/>
                <a:gd name="connsiteX22" fmla="*/ 558590 w 1002502"/>
                <a:gd name="connsiteY22" fmla="*/ 641837 h 819735"/>
                <a:gd name="connsiteX23" fmla="*/ 338259 w 1002502"/>
                <a:gd name="connsiteY23" fmla="*/ 525001 h 819735"/>
                <a:gd name="connsiteX24" fmla="*/ 334544 w 1002502"/>
                <a:gd name="connsiteY24" fmla="*/ 515427 h 819735"/>
                <a:gd name="connsiteX25" fmla="*/ 273756 w 1002502"/>
                <a:gd name="connsiteY25" fmla="*/ 515427 h 819735"/>
                <a:gd name="connsiteX26" fmla="*/ 195624 w 1002502"/>
                <a:gd name="connsiteY26" fmla="*/ 593559 h 819735"/>
                <a:gd name="connsiteX27" fmla="*/ 195623 w 1002502"/>
                <a:gd name="connsiteY27" fmla="*/ 687448 h 819735"/>
                <a:gd name="connsiteX28" fmla="*/ 198066 w 1002502"/>
                <a:gd name="connsiteY28" fmla="*/ 687448 h 819735"/>
                <a:gd name="connsiteX29" fmla="*/ 220114 w 1002502"/>
                <a:gd name="connsiteY29" fmla="*/ 709496 h 819735"/>
                <a:gd name="connsiteX30" fmla="*/ 220114 w 1002502"/>
                <a:gd name="connsiteY30" fmla="*/ 797687 h 819735"/>
                <a:gd name="connsiteX31" fmla="*/ 198066 w 1002502"/>
                <a:gd name="connsiteY31" fmla="*/ 819735 h 819735"/>
                <a:gd name="connsiteX32" fmla="*/ 22048 w 1002502"/>
                <a:gd name="connsiteY32" fmla="*/ 819735 h 819735"/>
                <a:gd name="connsiteX33" fmla="*/ 0 w 1002502"/>
                <a:gd name="connsiteY33" fmla="*/ 797687 h 819735"/>
                <a:gd name="connsiteX34" fmla="*/ 0 w 1002502"/>
                <a:gd name="connsiteY34" fmla="*/ 709496 h 819735"/>
                <a:gd name="connsiteX35" fmla="*/ 22048 w 1002502"/>
                <a:gd name="connsiteY35" fmla="*/ 687448 h 819735"/>
                <a:gd name="connsiteX36" fmla="*/ 27479 w 1002502"/>
                <a:gd name="connsiteY36" fmla="*/ 687448 h 819735"/>
                <a:gd name="connsiteX37" fmla="*/ 27479 w 1002502"/>
                <a:gd name="connsiteY37" fmla="*/ 593559 h 819735"/>
                <a:gd name="connsiteX38" fmla="*/ 273756 w 1002502"/>
                <a:gd name="connsiteY38" fmla="*/ 347282 h 819735"/>
                <a:gd name="connsiteX39" fmla="*/ 358081 w 1002502"/>
                <a:gd name="connsiteY39" fmla="*/ 347283 h 819735"/>
                <a:gd name="connsiteX40" fmla="*/ 360306 w 1002502"/>
                <a:gd name="connsiteY40" fmla="*/ 343581 h 819735"/>
                <a:gd name="connsiteX41" fmla="*/ 465513 w 1002502"/>
                <a:gd name="connsiteY41" fmla="*/ 274272 h 819735"/>
                <a:gd name="connsiteX42" fmla="*/ 475024 w 1002502"/>
                <a:gd name="connsiteY42" fmla="*/ 272736 h 819735"/>
                <a:gd name="connsiteX43" fmla="*/ 494036 w 1002502"/>
                <a:gd name="connsiteY43" fmla="*/ 143474 h 819735"/>
                <a:gd name="connsiteX44" fmla="*/ 336230 w 1002502"/>
                <a:gd name="connsiteY44" fmla="*/ 143474 h 819735"/>
                <a:gd name="connsiteX45" fmla="*/ 319468 w 1002502"/>
                <a:gd name="connsiteY45" fmla="*/ 126712 h 819735"/>
                <a:gd name="connsiteX46" fmla="*/ 319468 w 1002502"/>
                <a:gd name="connsiteY46" fmla="*/ 71737 h 819735"/>
                <a:gd name="connsiteX47" fmla="*/ 391205 w 1002502"/>
                <a:gd name="connsiteY47" fmla="*/ 0 h 819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002502" h="819735">
                  <a:moveTo>
                    <a:pt x="391205" y="0"/>
                  </a:moveTo>
                  <a:lnTo>
                    <a:pt x="725977" y="0"/>
                  </a:lnTo>
                  <a:cubicBezTo>
                    <a:pt x="765596" y="0"/>
                    <a:pt x="797714" y="32118"/>
                    <a:pt x="797714" y="71737"/>
                  </a:cubicBezTo>
                  <a:lnTo>
                    <a:pt x="797714" y="126712"/>
                  </a:lnTo>
                  <a:cubicBezTo>
                    <a:pt x="797714" y="135969"/>
                    <a:pt x="790209" y="143474"/>
                    <a:pt x="780952" y="143474"/>
                  </a:cubicBezTo>
                  <a:lnTo>
                    <a:pt x="623142" y="143474"/>
                  </a:lnTo>
                  <a:lnTo>
                    <a:pt x="642155" y="272736"/>
                  </a:lnTo>
                  <a:lnTo>
                    <a:pt x="651668" y="274272"/>
                  </a:lnTo>
                  <a:cubicBezTo>
                    <a:pt x="694580" y="288793"/>
                    <a:pt x="731091" y="313050"/>
                    <a:pt x="756875" y="343581"/>
                  </a:cubicBezTo>
                  <a:lnTo>
                    <a:pt x="759108" y="347297"/>
                  </a:lnTo>
                  <a:lnTo>
                    <a:pt x="903188" y="347297"/>
                  </a:lnTo>
                  <a:lnTo>
                    <a:pt x="903188" y="308587"/>
                  </a:lnTo>
                  <a:lnTo>
                    <a:pt x="953918" y="308587"/>
                  </a:lnTo>
                  <a:lnTo>
                    <a:pt x="953918" y="240264"/>
                  </a:lnTo>
                  <a:lnTo>
                    <a:pt x="1002502" y="240264"/>
                  </a:lnTo>
                  <a:lnTo>
                    <a:pt x="1002502" y="620585"/>
                  </a:lnTo>
                  <a:lnTo>
                    <a:pt x="953918" y="620585"/>
                  </a:lnTo>
                  <a:lnTo>
                    <a:pt x="953918" y="552261"/>
                  </a:lnTo>
                  <a:lnTo>
                    <a:pt x="903188" y="552261"/>
                  </a:lnTo>
                  <a:lnTo>
                    <a:pt x="903188" y="513552"/>
                  </a:lnTo>
                  <a:lnTo>
                    <a:pt x="783364" y="513552"/>
                  </a:lnTo>
                  <a:lnTo>
                    <a:pt x="778922" y="525001"/>
                  </a:lnTo>
                  <a:cubicBezTo>
                    <a:pt x="742621" y="593661"/>
                    <a:pt x="657638" y="641837"/>
                    <a:pt x="558590" y="641837"/>
                  </a:cubicBezTo>
                  <a:cubicBezTo>
                    <a:pt x="459542" y="641837"/>
                    <a:pt x="374559" y="593661"/>
                    <a:pt x="338259" y="525001"/>
                  </a:cubicBezTo>
                  <a:lnTo>
                    <a:pt x="334544" y="515427"/>
                  </a:lnTo>
                  <a:lnTo>
                    <a:pt x="273756" y="515427"/>
                  </a:lnTo>
                  <a:cubicBezTo>
                    <a:pt x="230605" y="515427"/>
                    <a:pt x="195624" y="550408"/>
                    <a:pt x="195624" y="593559"/>
                  </a:cubicBezTo>
                  <a:lnTo>
                    <a:pt x="195623" y="687448"/>
                  </a:lnTo>
                  <a:lnTo>
                    <a:pt x="198066" y="687448"/>
                  </a:lnTo>
                  <a:cubicBezTo>
                    <a:pt x="210243" y="687448"/>
                    <a:pt x="220114" y="697319"/>
                    <a:pt x="220114" y="709496"/>
                  </a:cubicBezTo>
                  <a:lnTo>
                    <a:pt x="220114" y="797687"/>
                  </a:lnTo>
                  <a:cubicBezTo>
                    <a:pt x="220114" y="809864"/>
                    <a:pt x="210243" y="819735"/>
                    <a:pt x="198066" y="819735"/>
                  </a:cubicBezTo>
                  <a:lnTo>
                    <a:pt x="22048" y="819735"/>
                  </a:lnTo>
                  <a:cubicBezTo>
                    <a:pt x="9871" y="819735"/>
                    <a:pt x="0" y="809864"/>
                    <a:pt x="0" y="797687"/>
                  </a:cubicBezTo>
                  <a:lnTo>
                    <a:pt x="0" y="709496"/>
                  </a:lnTo>
                  <a:cubicBezTo>
                    <a:pt x="0" y="697319"/>
                    <a:pt x="9871" y="687448"/>
                    <a:pt x="22048" y="687448"/>
                  </a:cubicBezTo>
                  <a:lnTo>
                    <a:pt x="27479" y="687448"/>
                  </a:lnTo>
                  <a:lnTo>
                    <a:pt x="27479" y="593559"/>
                  </a:lnTo>
                  <a:cubicBezTo>
                    <a:pt x="27479" y="457544"/>
                    <a:pt x="137741" y="347282"/>
                    <a:pt x="273756" y="347282"/>
                  </a:cubicBezTo>
                  <a:lnTo>
                    <a:pt x="358081" y="347283"/>
                  </a:lnTo>
                  <a:lnTo>
                    <a:pt x="360306" y="343581"/>
                  </a:lnTo>
                  <a:cubicBezTo>
                    <a:pt x="386089" y="313050"/>
                    <a:pt x="422600" y="288793"/>
                    <a:pt x="465513" y="274272"/>
                  </a:cubicBezTo>
                  <a:lnTo>
                    <a:pt x="475024" y="272736"/>
                  </a:lnTo>
                  <a:lnTo>
                    <a:pt x="494036" y="143474"/>
                  </a:lnTo>
                  <a:lnTo>
                    <a:pt x="336230" y="143474"/>
                  </a:lnTo>
                  <a:cubicBezTo>
                    <a:pt x="326973" y="143474"/>
                    <a:pt x="319468" y="135969"/>
                    <a:pt x="319468" y="126712"/>
                  </a:cubicBezTo>
                  <a:lnTo>
                    <a:pt x="319468" y="71737"/>
                  </a:lnTo>
                  <a:cubicBezTo>
                    <a:pt x="319468" y="32118"/>
                    <a:pt x="351586" y="0"/>
                    <a:pt x="391205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noAutofit/>
            </a:bodyPr>
            <a:lstStyle/>
            <a:p>
              <a:endParaRPr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3E843F49-086A-63F1-31F3-B5EBC46E8A77}"/>
                </a:ext>
              </a:extLst>
            </p:cNvPr>
            <p:cNvSpPr/>
            <p:nvPr/>
          </p:nvSpPr>
          <p:spPr bwMode="auto">
            <a:xfrm>
              <a:off x="7828138" y="1530947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737351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C2DACA04-670D-A69A-0A42-A5CE6F3D1A89}"/>
              </a:ext>
            </a:extLst>
          </p:cNvPr>
          <p:cNvSpPr txBox="1"/>
          <p:nvPr/>
        </p:nvSpPr>
        <p:spPr>
          <a:xfrm>
            <a:off x="272765" y="3883231"/>
            <a:ext cx="9360469" cy="2595825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zh-TW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水道</a:t>
            </a:r>
            <a:r>
              <a:rPr lang="zh-TW" altLang="en-US" sz="8800" dirty="0">
                <a:ln w="38100">
                  <a:noFill/>
                </a:ln>
                <a:effectLst/>
              </a:rPr>
              <a:t>故障中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C8E62F58-20DB-0EDC-647F-955FBB97366D}"/>
              </a:ext>
            </a:extLst>
          </p:cNvPr>
          <p:cNvGrpSpPr/>
          <p:nvPr/>
        </p:nvGrpSpPr>
        <p:grpSpPr>
          <a:xfrm>
            <a:off x="3398320" y="440185"/>
            <a:ext cx="3109358" cy="3051774"/>
            <a:chOff x="8942832" y="4770035"/>
            <a:chExt cx="2962338" cy="2907476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B47C1C25-6D41-90B8-62F0-F54A55197E72}"/>
                </a:ext>
              </a:extLst>
            </p:cNvPr>
            <p:cNvGrpSpPr/>
            <p:nvPr/>
          </p:nvGrpSpPr>
          <p:grpSpPr>
            <a:xfrm>
              <a:off x="8942832" y="4770035"/>
              <a:ext cx="2962338" cy="2907476"/>
              <a:chOff x="4670215" y="1523540"/>
              <a:chExt cx="2962338" cy="2907476"/>
            </a:xfrm>
          </p:grpSpPr>
          <p:sp>
            <p:nvSpPr>
              <p:cNvPr id="17" name="四角形: 角を丸くする 16">
                <a:extLst>
                  <a:ext uri="{FF2B5EF4-FFF2-40B4-BE49-F238E27FC236}">
                    <a16:creationId xmlns:a16="http://schemas.microsoft.com/office/drawing/2014/main" id="{8409C15C-2A4F-FDA9-968A-8064A242F744}"/>
                  </a:ext>
                </a:extLst>
              </p:cNvPr>
              <p:cNvSpPr/>
              <p:nvPr/>
            </p:nvSpPr>
            <p:spPr bwMode="auto">
              <a:xfrm>
                <a:off x="4757816" y="1612047"/>
                <a:ext cx="2781984" cy="2730462"/>
              </a:xfrm>
              <a:prstGeom prst="roundRect">
                <a:avLst>
                  <a:gd name="adj" fmla="val 613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99401B65-30EC-DB92-2FF4-BC1F17FF557F}"/>
                  </a:ext>
                </a:extLst>
              </p:cNvPr>
              <p:cNvSpPr/>
              <p:nvPr/>
            </p:nvSpPr>
            <p:spPr bwMode="auto">
              <a:xfrm>
                <a:off x="4670215" y="1523540"/>
                <a:ext cx="2962338" cy="2907476"/>
              </a:xfrm>
              <a:custGeom>
                <a:avLst/>
                <a:gdLst>
                  <a:gd name="connsiteX0" fmla="*/ 250841 w 2962338"/>
                  <a:gd name="connsiteY0" fmla="*/ 144780 h 2907476"/>
                  <a:gd name="connsiteX1" fmla="*/ 147512 w 2962338"/>
                  <a:gd name="connsiteY1" fmla="*/ 248109 h 2907476"/>
                  <a:gd name="connsiteX2" fmla="*/ 147512 w 2962338"/>
                  <a:gd name="connsiteY2" fmla="*/ 2659367 h 2907476"/>
                  <a:gd name="connsiteX3" fmla="*/ 250841 w 2962338"/>
                  <a:gd name="connsiteY3" fmla="*/ 2762696 h 2907476"/>
                  <a:gd name="connsiteX4" fmla="*/ 2711497 w 2962338"/>
                  <a:gd name="connsiteY4" fmla="*/ 2762696 h 2907476"/>
                  <a:gd name="connsiteX5" fmla="*/ 2814826 w 2962338"/>
                  <a:gd name="connsiteY5" fmla="*/ 2659367 h 2907476"/>
                  <a:gd name="connsiteX6" fmla="*/ 2814826 w 2962338"/>
                  <a:gd name="connsiteY6" fmla="*/ 248109 h 2907476"/>
                  <a:gd name="connsiteX7" fmla="*/ 2711497 w 2962338"/>
                  <a:gd name="connsiteY7" fmla="*/ 144780 h 2907476"/>
                  <a:gd name="connsiteX8" fmla="*/ 178228 w 2962338"/>
                  <a:gd name="connsiteY8" fmla="*/ 0 h 2907476"/>
                  <a:gd name="connsiteX9" fmla="*/ 2784110 w 2962338"/>
                  <a:gd name="connsiteY9" fmla="*/ 0 h 2907476"/>
                  <a:gd name="connsiteX10" fmla="*/ 2962338 w 2962338"/>
                  <a:gd name="connsiteY10" fmla="*/ 178228 h 2907476"/>
                  <a:gd name="connsiteX11" fmla="*/ 2962338 w 2962338"/>
                  <a:gd name="connsiteY11" fmla="*/ 2729248 h 2907476"/>
                  <a:gd name="connsiteX12" fmla="*/ 2784110 w 2962338"/>
                  <a:gd name="connsiteY12" fmla="*/ 2907476 h 2907476"/>
                  <a:gd name="connsiteX13" fmla="*/ 178228 w 2962338"/>
                  <a:gd name="connsiteY13" fmla="*/ 2907476 h 2907476"/>
                  <a:gd name="connsiteX14" fmla="*/ 0 w 2962338"/>
                  <a:gd name="connsiteY14" fmla="*/ 2729248 h 2907476"/>
                  <a:gd name="connsiteX15" fmla="*/ 0 w 2962338"/>
                  <a:gd name="connsiteY15" fmla="*/ 178228 h 2907476"/>
                  <a:gd name="connsiteX16" fmla="*/ 178228 w 2962338"/>
                  <a:gd name="connsiteY16" fmla="*/ 0 h 290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962338" h="2907476">
                    <a:moveTo>
                      <a:pt x="250841" y="144780"/>
                    </a:moveTo>
                    <a:cubicBezTo>
                      <a:pt x="193774" y="144780"/>
                      <a:pt x="147512" y="191042"/>
                      <a:pt x="147512" y="248109"/>
                    </a:cubicBezTo>
                    <a:lnTo>
                      <a:pt x="147512" y="2659367"/>
                    </a:lnTo>
                    <a:cubicBezTo>
                      <a:pt x="147512" y="2716434"/>
                      <a:pt x="193774" y="2762696"/>
                      <a:pt x="250841" y="2762696"/>
                    </a:cubicBezTo>
                    <a:lnTo>
                      <a:pt x="2711497" y="2762696"/>
                    </a:lnTo>
                    <a:cubicBezTo>
                      <a:pt x="2768564" y="2762696"/>
                      <a:pt x="2814826" y="2716434"/>
                      <a:pt x="2814826" y="2659367"/>
                    </a:cubicBezTo>
                    <a:lnTo>
                      <a:pt x="2814826" y="248109"/>
                    </a:lnTo>
                    <a:cubicBezTo>
                      <a:pt x="2814826" y="191042"/>
                      <a:pt x="2768564" y="144780"/>
                      <a:pt x="2711497" y="144780"/>
                    </a:cubicBezTo>
                    <a:close/>
                    <a:moveTo>
                      <a:pt x="178228" y="0"/>
                    </a:moveTo>
                    <a:lnTo>
                      <a:pt x="2784110" y="0"/>
                    </a:lnTo>
                    <a:cubicBezTo>
                      <a:pt x="2882543" y="0"/>
                      <a:pt x="2962338" y="79795"/>
                      <a:pt x="2962338" y="178228"/>
                    </a:cubicBezTo>
                    <a:lnTo>
                      <a:pt x="2962338" y="2729248"/>
                    </a:lnTo>
                    <a:cubicBezTo>
                      <a:pt x="2962338" y="2827681"/>
                      <a:pt x="2882543" y="2907476"/>
                      <a:pt x="2784110" y="2907476"/>
                    </a:cubicBezTo>
                    <a:lnTo>
                      <a:pt x="178228" y="2907476"/>
                    </a:lnTo>
                    <a:cubicBezTo>
                      <a:pt x="79795" y="2907476"/>
                      <a:pt x="0" y="2827681"/>
                      <a:pt x="0" y="2729248"/>
                    </a:cubicBezTo>
                    <a:lnTo>
                      <a:pt x="0" y="178228"/>
                    </a:lnTo>
                    <a:cubicBezTo>
                      <a:pt x="0" y="79795"/>
                      <a:pt x="79795" y="0"/>
                      <a:pt x="178228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18ACBFA1-59E0-E6BD-F390-E65139C56322}"/>
                  </a:ext>
                </a:extLst>
              </p:cNvPr>
              <p:cNvSpPr/>
              <p:nvPr/>
            </p:nvSpPr>
            <p:spPr bwMode="auto">
              <a:xfrm>
                <a:off x="4979111" y="2020830"/>
                <a:ext cx="2339394" cy="1912896"/>
              </a:xfrm>
              <a:custGeom>
                <a:avLst/>
                <a:gdLst>
                  <a:gd name="connsiteX0" fmla="*/ 391205 w 1002502"/>
                  <a:gd name="connsiteY0" fmla="*/ 0 h 819735"/>
                  <a:gd name="connsiteX1" fmla="*/ 725977 w 1002502"/>
                  <a:gd name="connsiteY1" fmla="*/ 0 h 819735"/>
                  <a:gd name="connsiteX2" fmla="*/ 797714 w 1002502"/>
                  <a:gd name="connsiteY2" fmla="*/ 71737 h 819735"/>
                  <a:gd name="connsiteX3" fmla="*/ 797714 w 1002502"/>
                  <a:gd name="connsiteY3" fmla="*/ 126712 h 819735"/>
                  <a:gd name="connsiteX4" fmla="*/ 780952 w 1002502"/>
                  <a:gd name="connsiteY4" fmla="*/ 143474 h 819735"/>
                  <a:gd name="connsiteX5" fmla="*/ 623142 w 1002502"/>
                  <a:gd name="connsiteY5" fmla="*/ 143474 h 819735"/>
                  <a:gd name="connsiteX6" fmla="*/ 642155 w 1002502"/>
                  <a:gd name="connsiteY6" fmla="*/ 272736 h 819735"/>
                  <a:gd name="connsiteX7" fmla="*/ 651668 w 1002502"/>
                  <a:gd name="connsiteY7" fmla="*/ 274272 h 819735"/>
                  <a:gd name="connsiteX8" fmla="*/ 756875 w 1002502"/>
                  <a:gd name="connsiteY8" fmla="*/ 343581 h 819735"/>
                  <a:gd name="connsiteX9" fmla="*/ 759108 w 1002502"/>
                  <a:gd name="connsiteY9" fmla="*/ 347297 h 819735"/>
                  <a:gd name="connsiteX10" fmla="*/ 903188 w 1002502"/>
                  <a:gd name="connsiteY10" fmla="*/ 347297 h 819735"/>
                  <a:gd name="connsiteX11" fmla="*/ 903188 w 1002502"/>
                  <a:gd name="connsiteY11" fmla="*/ 308587 h 819735"/>
                  <a:gd name="connsiteX12" fmla="*/ 953918 w 1002502"/>
                  <a:gd name="connsiteY12" fmla="*/ 308587 h 819735"/>
                  <a:gd name="connsiteX13" fmla="*/ 953918 w 1002502"/>
                  <a:gd name="connsiteY13" fmla="*/ 240264 h 819735"/>
                  <a:gd name="connsiteX14" fmla="*/ 1002502 w 1002502"/>
                  <a:gd name="connsiteY14" fmla="*/ 240264 h 819735"/>
                  <a:gd name="connsiteX15" fmla="*/ 1002502 w 1002502"/>
                  <a:gd name="connsiteY15" fmla="*/ 620585 h 819735"/>
                  <a:gd name="connsiteX16" fmla="*/ 953918 w 1002502"/>
                  <a:gd name="connsiteY16" fmla="*/ 620585 h 819735"/>
                  <a:gd name="connsiteX17" fmla="*/ 953918 w 1002502"/>
                  <a:gd name="connsiteY17" fmla="*/ 552261 h 819735"/>
                  <a:gd name="connsiteX18" fmla="*/ 903188 w 1002502"/>
                  <a:gd name="connsiteY18" fmla="*/ 552261 h 819735"/>
                  <a:gd name="connsiteX19" fmla="*/ 903188 w 1002502"/>
                  <a:gd name="connsiteY19" fmla="*/ 513552 h 819735"/>
                  <a:gd name="connsiteX20" fmla="*/ 783364 w 1002502"/>
                  <a:gd name="connsiteY20" fmla="*/ 513552 h 819735"/>
                  <a:gd name="connsiteX21" fmla="*/ 778922 w 1002502"/>
                  <a:gd name="connsiteY21" fmla="*/ 525001 h 819735"/>
                  <a:gd name="connsiteX22" fmla="*/ 558590 w 1002502"/>
                  <a:gd name="connsiteY22" fmla="*/ 641837 h 819735"/>
                  <a:gd name="connsiteX23" fmla="*/ 338259 w 1002502"/>
                  <a:gd name="connsiteY23" fmla="*/ 525001 h 819735"/>
                  <a:gd name="connsiteX24" fmla="*/ 334544 w 1002502"/>
                  <a:gd name="connsiteY24" fmla="*/ 515427 h 819735"/>
                  <a:gd name="connsiteX25" fmla="*/ 273756 w 1002502"/>
                  <a:gd name="connsiteY25" fmla="*/ 515427 h 819735"/>
                  <a:gd name="connsiteX26" fmla="*/ 195624 w 1002502"/>
                  <a:gd name="connsiteY26" fmla="*/ 593559 h 819735"/>
                  <a:gd name="connsiteX27" fmla="*/ 195623 w 1002502"/>
                  <a:gd name="connsiteY27" fmla="*/ 687448 h 819735"/>
                  <a:gd name="connsiteX28" fmla="*/ 198066 w 1002502"/>
                  <a:gd name="connsiteY28" fmla="*/ 687448 h 819735"/>
                  <a:gd name="connsiteX29" fmla="*/ 220114 w 1002502"/>
                  <a:gd name="connsiteY29" fmla="*/ 709496 h 819735"/>
                  <a:gd name="connsiteX30" fmla="*/ 220114 w 1002502"/>
                  <a:gd name="connsiteY30" fmla="*/ 797687 h 819735"/>
                  <a:gd name="connsiteX31" fmla="*/ 198066 w 1002502"/>
                  <a:gd name="connsiteY31" fmla="*/ 819735 h 819735"/>
                  <a:gd name="connsiteX32" fmla="*/ 22048 w 1002502"/>
                  <a:gd name="connsiteY32" fmla="*/ 819735 h 819735"/>
                  <a:gd name="connsiteX33" fmla="*/ 0 w 1002502"/>
                  <a:gd name="connsiteY33" fmla="*/ 797687 h 819735"/>
                  <a:gd name="connsiteX34" fmla="*/ 0 w 1002502"/>
                  <a:gd name="connsiteY34" fmla="*/ 709496 h 819735"/>
                  <a:gd name="connsiteX35" fmla="*/ 22048 w 1002502"/>
                  <a:gd name="connsiteY35" fmla="*/ 687448 h 819735"/>
                  <a:gd name="connsiteX36" fmla="*/ 27479 w 1002502"/>
                  <a:gd name="connsiteY36" fmla="*/ 687448 h 819735"/>
                  <a:gd name="connsiteX37" fmla="*/ 27479 w 1002502"/>
                  <a:gd name="connsiteY37" fmla="*/ 593559 h 819735"/>
                  <a:gd name="connsiteX38" fmla="*/ 273756 w 1002502"/>
                  <a:gd name="connsiteY38" fmla="*/ 347282 h 819735"/>
                  <a:gd name="connsiteX39" fmla="*/ 358081 w 1002502"/>
                  <a:gd name="connsiteY39" fmla="*/ 347283 h 819735"/>
                  <a:gd name="connsiteX40" fmla="*/ 360306 w 1002502"/>
                  <a:gd name="connsiteY40" fmla="*/ 343581 h 819735"/>
                  <a:gd name="connsiteX41" fmla="*/ 465513 w 1002502"/>
                  <a:gd name="connsiteY41" fmla="*/ 274272 h 819735"/>
                  <a:gd name="connsiteX42" fmla="*/ 475024 w 1002502"/>
                  <a:gd name="connsiteY42" fmla="*/ 272736 h 819735"/>
                  <a:gd name="connsiteX43" fmla="*/ 494036 w 1002502"/>
                  <a:gd name="connsiteY43" fmla="*/ 143474 h 819735"/>
                  <a:gd name="connsiteX44" fmla="*/ 336230 w 1002502"/>
                  <a:gd name="connsiteY44" fmla="*/ 143474 h 819735"/>
                  <a:gd name="connsiteX45" fmla="*/ 319468 w 1002502"/>
                  <a:gd name="connsiteY45" fmla="*/ 126712 h 819735"/>
                  <a:gd name="connsiteX46" fmla="*/ 319468 w 1002502"/>
                  <a:gd name="connsiteY46" fmla="*/ 71737 h 819735"/>
                  <a:gd name="connsiteX47" fmla="*/ 391205 w 1002502"/>
                  <a:gd name="connsiteY47" fmla="*/ 0 h 8197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1002502" h="819735">
                    <a:moveTo>
                      <a:pt x="391205" y="0"/>
                    </a:moveTo>
                    <a:lnTo>
                      <a:pt x="725977" y="0"/>
                    </a:lnTo>
                    <a:cubicBezTo>
                      <a:pt x="765596" y="0"/>
                      <a:pt x="797714" y="32118"/>
                      <a:pt x="797714" y="71737"/>
                    </a:cubicBezTo>
                    <a:lnTo>
                      <a:pt x="797714" y="126712"/>
                    </a:lnTo>
                    <a:cubicBezTo>
                      <a:pt x="797714" y="135969"/>
                      <a:pt x="790209" y="143474"/>
                      <a:pt x="780952" y="143474"/>
                    </a:cubicBezTo>
                    <a:lnTo>
                      <a:pt x="623142" y="143474"/>
                    </a:lnTo>
                    <a:lnTo>
                      <a:pt x="642155" y="272736"/>
                    </a:lnTo>
                    <a:lnTo>
                      <a:pt x="651668" y="274272"/>
                    </a:lnTo>
                    <a:cubicBezTo>
                      <a:pt x="694580" y="288793"/>
                      <a:pt x="731091" y="313050"/>
                      <a:pt x="756875" y="343581"/>
                    </a:cubicBezTo>
                    <a:lnTo>
                      <a:pt x="759108" y="347297"/>
                    </a:lnTo>
                    <a:lnTo>
                      <a:pt x="903188" y="347297"/>
                    </a:lnTo>
                    <a:lnTo>
                      <a:pt x="903188" y="308587"/>
                    </a:lnTo>
                    <a:lnTo>
                      <a:pt x="953918" y="308587"/>
                    </a:lnTo>
                    <a:lnTo>
                      <a:pt x="953918" y="240264"/>
                    </a:lnTo>
                    <a:lnTo>
                      <a:pt x="1002502" y="240264"/>
                    </a:lnTo>
                    <a:lnTo>
                      <a:pt x="1002502" y="620585"/>
                    </a:lnTo>
                    <a:lnTo>
                      <a:pt x="953918" y="620585"/>
                    </a:lnTo>
                    <a:lnTo>
                      <a:pt x="953918" y="552261"/>
                    </a:lnTo>
                    <a:lnTo>
                      <a:pt x="903188" y="552261"/>
                    </a:lnTo>
                    <a:lnTo>
                      <a:pt x="903188" y="513552"/>
                    </a:lnTo>
                    <a:lnTo>
                      <a:pt x="783364" y="513552"/>
                    </a:lnTo>
                    <a:lnTo>
                      <a:pt x="778922" y="525001"/>
                    </a:lnTo>
                    <a:cubicBezTo>
                      <a:pt x="742621" y="593661"/>
                      <a:pt x="657638" y="641837"/>
                      <a:pt x="558590" y="641837"/>
                    </a:cubicBezTo>
                    <a:cubicBezTo>
                      <a:pt x="459542" y="641837"/>
                      <a:pt x="374559" y="593661"/>
                      <a:pt x="338259" y="525001"/>
                    </a:cubicBezTo>
                    <a:lnTo>
                      <a:pt x="334544" y="515427"/>
                    </a:lnTo>
                    <a:lnTo>
                      <a:pt x="273756" y="515427"/>
                    </a:lnTo>
                    <a:cubicBezTo>
                      <a:pt x="230605" y="515427"/>
                      <a:pt x="195624" y="550408"/>
                      <a:pt x="195624" y="593559"/>
                    </a:cubicBezTo>
                    <a:lnTo>
                      <a:pt x="195623" y="687448"/>
                    </a:lnTo>
                    <a:lnTo>
                      <a:pt x="198066" y="687448"/>
                    </a:lnTo>
                    <a:cubicBezTo>
                      <a:pt x="210243" y="687448"/>
                      <a:pt x="220114" y="697319"/>
                      <a:pt x="220114" y="709496"/>
                    </a:cubicBezTo>
                    <a:lnTo>
                      <a:pt x="220114" y="797687"/>
                    </a:lnTo>
                    <a:cubicBezTo>
                      <a:pt x="220114" y="809864"/>
                      <a:pt x="210243" y="819735"/>
                      <a:pt x="198066" y="819735"/>
                    </a:cubicBezTo>
                    <a:lnTo>
                      <a:pt x="22048" y="819735"/>
                    </a:lnTo>
                    <a:cubicBezTo>
                      <a:pt x="9871" y="819735"/>
                      <a:pt x="0" y="809864"/>
                      <a:pt x="0" y="797687"/>
                    </a:cubicBezTo>
                    <a:lnTo>
                      <a:pt x="0" y="709496"/>
                    </a:lnTo>
                    <a:cubicBezTo>
                      <a:pt x="0" y="697319"/>
                      <a:pt x="9871" y="687448"/>
                      <a:pt x="22048" y="687448"/>
                    </a:cubicBezTo>
                    <a:lnTo>
                      <a:pt x="27479" y="687448"/>
                    </a:lnTo>
                    <a:lnTo>
                      <a:pt x="27479" y="593559"/>
                    </a:lnTo>
                    <a:cubicBezTo>
                      <a:pt x="27479" y="457544"/>
                      <a:pt x="137741" y="347282"/>
                      <a:pt x="273756" y="347282"/>
                    </a:cubicBezTo>
                    <a:lnTo>
                      <a:pt x="358081" y="347283"/>
                    </a:lnTo>
                    <a:lnTo>
                      <a:pt x="360306" y="343581"/>
                    </a:lnTo>
                    <a:cubicBezTo>
                      <a:pt x="386089" y="313050"/>
                      <a:pt x="422600" y="288793"/>
                      <a:pt x="465513" y="274272"/>
                    </a:cubicBezTo>
                    <a:lnTo>
                      <a:pt x="475024" y="272736"/>
                    </a:lnTo>
                    <a:lnTo>
                      <a:pt x="494036" y="143474"/>
                    </a:lnTo>
                    <a:lnTo>
                      <a:pt x="336230" y="143474"/>
                    </a:lnTo>
                    <a:cubicBezTo>
                      <a:pt x="326973" y="143474"/>
                      <a:pt x="319468" y="135969"/>
                      <a:pt x="319468" y="126712"/>
                    </a:cubicBezTo>
                    <a:lnTo>
                      <a:pt x="319468" y="71737"/>
                    </a:lnTo>
                    <a:cubicBezTo>
                      <a:pt x="319468" y="32118"/>
                      <a:pt x="351586" y="0"/>
                      <a:pt x="39120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508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 dirty="0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92F362A4-0DB9-C77A-5C01-634ED54CAB0F}"/>
                </a:ext>
              </a:extLst>
            </p:cNvPr>
            <p:cNvGrpSpPr/>
            <p:nvPr/>
          </p:nvGrpSpPr>
          <p:grpSpPr>
            <a:xfrm rot="2700000">
              <a:off x="10663107" y="6136451"/>
              <a:ext cx="548734" cy="441250"/>
              <a:chOff x="4953000" y="6181729"/>
              <a:chExt cx="765085" cy="615224"/>
            </a:xfrm>
            <a:solidFill>
              <a:schemeClr val="bg1"/>
            </a:solidFill>
          </p:grpSpPr>
          <p:sp>
            <p:nvSpPr>
              <p:cNvPr id="15" name="正方形/長方形 14">
                <a:extLst>
                  <a:ext uri="{FF2B5EF4-FFF2-40B4-BE49-F238E27FC236}">
                    <a16:creationId xmlns:a16="http://schemas.microsoft.com/office/drawing/2014/main" id="{4590DE19-DE10-5BBB-9ED0-503A1B0FB915}"/>
                  </a:ext>
                </a:extLst>
              </p:cNvPr>
              <p:cNvSpPr/>
              <p:nvPr/>
            </p:nvSpPr>
            <p:spPr bwMode="auto">
              <a:xfrm>
                <a:off x="4953000" y="6354325"/>
                <a:ext cx="765085" cy="270030"/>
              </a:xfrm>
              <a:prstGeom prst="rect">
                <a:avLst/>
              </a:prstGeom>
              <a:grpFill/>
              <a:ln w="508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6" name="正方形/長方形 15">
                <a:extLst>
                  <a:ext uri="{FF2B5EF4-FFF2-40B4-BE49-F238E27FC236}">
                    <a16:creationId xmlns:a16="http://schemas.microsoft.com/office/drawing/2014/main" id="{9F2F5188-9C01-BEA9-9070-3015F5A1BE42}"/>
                  </a:ext>
                </a:extLst>
              </p:cNvPr>
              <p:cNvSpPr/>
              <p:nvPr/>
            </p:nvSpPr>
            <p:spPr bwMode="auto">
              <a:xfrm rot="5400000">
                <a:off x="5027931" y="6354326"/>
                <a:ext cx="615224" cy="270030"/>
              </a:xfrm>
              <a:prstGeom prst="rect">
                <a:avLst/>
              </a:prstGeom>
              <a:grpFill/>
              <a:ln w="508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0BD98146-FC1D-564B-799A-1AC088625BEE}"/>
                </a:ext>
              </a:extLst>
            </p:cNvPr>
            <p:cNvGrpSpPr/>
            <p:nvPr/>
          </p:nvGrpSpPr>
          <p:grpSpPr>
            <a:xfrm rot="2700000">
              <a:off x="10348782" y="5317300"/>
              <a:ext cx="548734" cy="441250"/>
              <a:chOff x="4953000" y="6181729"/>
              <a:chExt cx="765085" cy="615224"/>
            </a:xfrm>
            <a:solidFill>
              <a:schemeClr val="bg1"/>
            </a:solidFill>
          </p:grpSpPr>
          <p:sp>
            <p:nvSpPr>
              <p:cNvPr id="13" name="正方形/長方形 12">
                <a:extLst>
                  <a:ext uri="{FF2B5EF4-FFF2-40B4-BE49-F238E27FC236}">
                    <a16:creationId xmlns:a16="http://schemas.microsoft.com/office/drawing/2014/main" id="{B388EB03-CDF9-FFE4-94CE-62C688592A6E}"/>
                  </a:ext>
                </a:extLst>
              </p:cNvPr>
              <p:cNvSpPr/>
              <p:nvPr/>
            </p:nvSpPr>
            <p:spPr bwMode="auto">
              <a:xfrm>
                <a:off x="4953000" y="6354325"/>
                <a:ext cx="765085" cy="270030"/>
              </a:xfrm>
              <a:prstGeom prst="rect">
                <a:avLst/>
              </a:prstGeom>
              <a:grpFill/>
              <a:ln w="508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4" name="正方形/長方形 13">
                <a:extLst>
                  <a:ext uri="{FF2B5EF4-FFF2-40B4-BE49-F238E27FC236}">
                    <a16:creationId xmlns:a16="http://schemas.microsoft.com/office/drawing/2014/main" id="{768A159C-06C9-49FC-AD49-D99BDDAEB004}"/>
                  </a:ext>
                </a:extLst>
              </p:cNvPr>
              <p:cNvSpPr/>
              <p:nvPr/>
            </p:nvSpPr>
            <p:spPr bwMode="auto">
              <a:xfrm rot="5400000">
                <a:off x="5027931" y="6354326"/>
                <a:ext cx="615224" cy="270030"/>
              </a:xfrm>
              <a:prstGeom prst="rect">
                <a:avLst/>
              </a:prstGeom>
              <a:grpFill/>
              <a:ln w="508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596253B5-BBFF-F16E-F99F-2668CDD4B5C5}"/>
                </a:ext>
              </a:extLst>
            </p:cNvPr>
            <p:cNvGrpSpPr/>
            <p:nvPr/>
          </p:nvGrpSpPr>
          <p:grpSpPr>
            <a:xfrm rot="2700000">
              <a:off x="9396282" y="6098351"/>
              <a:ext cx="548734" cy="441250"/>
              <a:chOff x="4953000" y="6181729"/>
              <a:chExt cx="765085" cy="615224"/>
            </a:xfrm>
            <a:solidFill>
              <a:schemeClr val="bg1"/>
            </a:solidFill>
          </p:grpSpPr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id="{2660157E-803D-0CA2-4D74-9090C43EA4C0}"/>
                  </a:ext>
                </a:extLst>
              </p:cNvPr>
              <p:cNvSpPr/>
              <p:nvPr/>
            </p:nvSpPr>
            <p:spPr bwMode="auto">
              <a:xfrm>
                <a:off x="4953000" y="6354325"/>
                <a:ext cx="765085" cy="270030"/>
              </a:xfrm>
              <a:prstGeom prst="rect">
                <a:avLst/>
              </a:prstGeom>
              <a:grpFill/>
              <a:ln w="508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id="{FDE428EC-4EDD-12E1-4A9E-E231749EB20B}"/>
                  </a:ext>
                </a:extLst>
              </p:cNvPr>
              <p:cNvSpPr/>
              <p:nvPr/>
            </p:nvSpPr>
            <p:spPr bwMode="auto">
              <a:xfrm rot="5400000">
                <a:off x="5027931" y="6354326"/>
                <a:ext cx="615224" cy="270030"/>
              </a:xfrm>
              <a:prstGeom prst="rect">
                <a:avLst/>
              </a:prstGeom>
              <a:grpFill/>
              <a:ln w="508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>
                <a:noAutofit/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131783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C2DACA04-670D-A69A-0A42-A5CE6F3D1A89}"/>
              </a:ext>
            </a:extLst>
          </p:cNvPr>
          <p:cNvSpPr txBox="1"/>
          <p:nvPr/>
        </p:nvSpPr>
        <p:spPr>
          <a:xfrm>
            <a:off x="272765" y="3883231"/>
            <a:ext cx="9360469" cy="2595825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zh-TW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水道</a:t>
            </a:r>
            <a:r>
              <a:rPr lang="zh-TW" altLang="en-US" sz="8800" dirty="0">
                <a:ln w="38100">
                  <a:noFill/>
                </a:ln>
                <a:effectLst/>
              </a:rPr>
              <a:t>修理中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C91C1F01-4238-7479-CA93-F8137790EBEA}"/>
              </a:ext>
            </a:extLst>
          </p:cNvPr>
          <p:cNvGrpSpPr/>
          <p:nvPr/>
        </p:nvGrpSpPr>
        <p:grpSpPr>
          <a:xfrm>
            <a:off x="3407650" y="449343"/>
            <a:ext cx="3100028" cy="3042616"/>
            <a:chOff x="8910194" y="1523540"/>
            <a:chExt cx="2962338" cy="2907476"/>
          </a:xfrm>
        </p:grpSpPr>
        <p:sp>
          <p:nvSpPr>
            <p:cNvPr id="25" name="四角形: 角を丸くする 24">
              <a:extLst>
                <a:ext uri="{FF2B5EF4-FFF2-40B4-BE49-F238E27FC236}">
                  <a16:creationId xmlns:a16="http://schemas.microsoft.com/office/drawing/2014/main" id="{72A55260-B6D0-E164-D0C3-FF0002C3BD43}"/>
                </a:ext>
              </a:extLst>
            </p:cNvPr>
            <p:cNvSpPr/>
            <p:nvPr/>
          </p:nvSpPr>
          <p:spPr bwMode="auto">
            <a:xfrm>
              <a:off x="8997795" y="1612047"/>
              <a:ext cx="2781984" cy="2730462"/>
            </a:xfrm>
            <a:prstGeom prst="roundRect">
              <a:avLst>
                <a:gd name="adj" fmla="val 613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D10DD8D0-308A-E91F-11E5-58841728A321}"/>
                </a:ext>
              </a:extLst>
            </p:cNvPr>
            <p:cNvSpPr/>
            <p:nvPr/>
          </p:nvSpPr>
          <p:spPr bwMode="auto">
            <a:xfrm>
              <a:off x="8910194" y="1523540"/>
              <a:ext cx="2962338" cy="2907476"/>
            </a:xfrm>
            <a:custGeom>
              <a:avLst/>
              <a:gdLst>
                <a:gd name="connsiteX0" fmla="*/ 250841 w 2962338"/>
                <a:gd name="connsiteY0" fmla="*/ 144780 h 2907476"/>
                <a:gd name="connsiteX1" fmla="*/ 147512 w 2962338"/>
                <a:gd name="connsiteY1" fmla="*/ 248109 h 2907476"/>
                <a:gd name="connsiteX2" fmla="*/ 147512 w 2962338"/>
                <a:gd name="connsiteY2" fmla="*/ 2659367 h 2907476"/>
                <a:gd name="connsiteX3" fmla="*/ 250841 w 2962338"/>
                <a:gd name="connsiteY3" fmla="*/ 2762696 h 2907476"/>
                <a:gd name="connsiteX4" fmla="*/ 2711497 w 2962338"/>
                <a:gd name="connsiteY4" fmla="*/ 2762696 h 2907476"/>
                <a:gd name="connsiteX5" fmla="*/ 2814826 w 2962338"/>
                <a:gd name="connsiteY5" fmla="*/ 2659367 h 2907476"/>
                <a:gd name="connsiteX6" fmla="*/ 2814826 w 2962338"/>
                <a:gd name="connsiteY6" fmla="*/ 248109 h 2907476"/>
                <a:gd name="connsiteX7" fmla="*/ 2711497 w 2962338"/>
                <a:gd name="connsiteY7" fmla="*/ 144780 h 2907476"/>
                <a:gd name="connsiteX8" fmla="*/ 178228 w 2962338"/>
                <a:gd name="connsiteY8" fmla="*/ 0 h 2907476"/>
                <a:gd name="connsiteX9" fmla="*/ 2784110 w 2962338"/>
                <a:gd name="connsiteY9" fmla="*/ 0 h 2907476"/>
                <a:gd name="connsiteX10" fmla="*/ 2962338 w 2962338"/>
                <a:gd name="connsiteY10" fmla="*/ 178228 h 2907476"/>
                <a:gd name="connsiteX11" fmla="*/ 2962338 w 2962338"/>
                <a:gd name="connsiteY11" fmla="*/ 2729248 h 2907476"/>
                <a:gd name="connsiteX12" fmla="*/ 2784110 w 2962338"/>
                <a:gd name="connsiteY12" fmla="*/ 2907476 h 2907476"/>
                <a:gd name="connsiteX13" fmla="*/ 178228 w 2962338"/>
                <a:gd name="connsiteY13" fmla="*/ 2907476 h 2907476"/>
                <a:gd name="connsiteX14" fmla="*/ 0 w 2962338"/>
                <a:gd name="connsiteY14" fmla="*/ 2729248 h 2907476"/>
                <a:gd name="connsiteX15" fmla="*/ 0 w 2962338"/>
                <a:gd name="connsiteY15" fmla="*/ 178228 h 2907476"/>
                <a:gd name="connsiteX16" fmla="*/ 178228 w 2962338"/>
                <a:gd name="connsiteY16" fmla="*/ 0 h 29074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62338" h="2907476">
                  <a:moveTo>
                    <a:pt x="250841" y="144780"/>
                  </a:moveTo>
                  <a:cubicBezTo>
                    <a:pt x="193774" y="144780"/>
                    <a:pt x="147512" y="191042"/>
                    <a:pt x="147512" y="248109"/>
                  </a:cubicBezTo>
                  <a:lnTo>
                    <a:pt x="147512" y="2659367"/>
                  </a:lnTo>
                  <a:cubicBezTo>
                    <a:pt x="147512" y="2716434"/>
                    <a:pt x="193774" y="2762696"/>
                    <a:pt x="250841" y="2762696"/>
                  </a:cubicBezTo>
                  <a:lnTo>
                    <a:pt x="2711497" y="2762696"/>
                  </a:lnTo>
                  <a:cubicBezTo>
                    <a:pt x="2768564" y="2762696"/>
                    <a:pt x="2814826" y="2716434"/>
                    <a:pt x="2814826" y="2659367"/>
                  </a:cubicBezTo>
                  <a:lnTo>
                    <a:pt x="2814826" y="248109"/>
                  </a:lnTo>
                  <a:cubicBezTo>
                    <a:pt x="2814826" y="191042"/>
                    <a:pt x="2768564" y="144780"/>
                    <a:pt x="2711497" y="144780"/>
                  </a:cubicBezTo>
                  <a:close/>
                  <a:moveTo>
                    <a:pt x="178228" y="0"/>
                  </a:moveTo>
                  <a:lnTo>
                    <a:pt x="2784110" y="0"/>
                  </a:lnTo>
                  <a:cubicBezTo>
                    <a:pt x="2882543" y="0"/>
                    <a:pt x="2962338" y="79795"/>
                    <a:pt x="2962338" y="178228"/>
                  </a:cubicBezTo>
                  <a:lnTo>
                    <a:pt x="2962338" y="2729248"/>
                  </a:lnTo>
                  <a:cubicBezTo>
                    <a:pt x="2962338" y="2827681"/>
                    <a:pt x="2882543" y="2907476"/>
                    <a:pt x="2784110" y="2907476"/>
                  </a:cubicBezTo>
                  <a:lnTo>
                    <a:pt x="178228" y="2907476"/>
                  </a:lnTo>
                  <a:cubicBezTo>
                    <a:pt x="79795" y="2907476"/>
                    <a:pt x="0" y="2827681"/>
                    <a:pt x="0" y="2729248"/>
                  </a:cubicBezTo>
                  <a:lnTo>
                    <a:pt x="0" y="178228"/>
                  </a:lnTo>
                  <a:cubicBezTo>
                    <a:pt x="0" y="79795"/>
                    <a:pt x="79795" y="0"/>
                    <a:pt x="17822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39D0821E-25B7-2D87-13AB-1AFCFACD189A}"/>
                </a:ext>
              </a:extLst>
            </p:cNvPr>
            <p:cNvSpPr/>
            <p:nvPr/>
          </p:nvSpPr>
          <p:spPr bwMode="auto">
            <a:xfrm>
              <a:off x="9823480" y="1850078"/>
              <a:ext cx="1744454" cy="1426419"/>
            </a:xfrm>
            <a:custGeom>
              <a:avLst/>
              <a:gdLst>
                <a:gd name="connsiteX0" fmla="*/ 391205 w 1002502"/>
                <a:gd name="connsiteY0" fmla="*/ 0 h 819735"/>
                <a:gd name="connsiteX1" fmla="*/ 725977 w 1002502"/>
                <a:gd name="connsiteY1" fmla="*/ 0 h 819735"/>
                <a:gd name="connsiteX2" fmla="*/ 797714 w 1002502"/>
                <a:gd name="connsiteY2" fmla="*/ 71737 h 819735"/>
                <a:gd name="connsiteX3" fmla="*/ 797714 w 1002502"/>
                <a:gd name="connsiteY3" fmla="*/ 126712 h 819735"/>
                <a:gd name="connsiteX4" fmla="*/ 780952 w 1002502"/>
                <a:gd name="connsiteY4" fmla="*/ 143474 h 819735"/>
                <a:gd name="connsiteX5" fmla="*/ 623142 w 1002502"/>
                <a:gd name="connsiteY5" fmla="*/ 143474 h 819735"/>
                <a:gd name="connsiteX6" fmla="*/ 642155 w 1002502"/>
                <a:gd name="connsiteY6" fmla="*/ 272736 h 819735"/>
                <a:gd name="connsiteX7" fmla="*/ 651668 w 1002502"/>
                <a:gd name="connsiteY7" fmla="*/ 274272 h 819735"/>
                <a:gd name="connsiteX8" fmla="*/ 756875 w 1002502"/>
                <a:gd name="connsiteY8" fmla="*/ 343581 h 819735"/>
                <a:gd name="connsiteX9" fmla="*/ 759108 w 1002502"/>
                <a:gd name="connsiteY9" fmla="*/ 347297 h 819735"/>
                <a:gd name="connsiteX10" fmla="*/ 903188 w 1002502"/>
                <a:gd name="connsiteY10" fmla="*/ 347297 h 819735"/>
                <a:gd name="connsiteX11" fmla="*/ 903188 w 1002502"/>
                <a:gd name="connsiteY11" fmla="*/ 308587 h 819735"/>
                <a:gd name="connsiteX12" fmla="*/ 953918 w 1002502"/>
                <a:gd name="connsiteY12" fmla="*/ 308587 h 819735"/>
                <a:gd name="connsiteX13" fmla="*/ 953918 w 1002502"/>
                <a:gd name="connsiteY13" fmla="*/ 240264 h 819735"/>
                <a:gd name="connsiteX14" fmla="*/ 1002502 w 1002502"/>
                <a:gd name="connsiteY14" fmla="*/ 240264 h 819735"/>
                <a:gd name="connsiteX15" fmla="*/ 1002502 w 1002502"/>
                <a:gd name="connsiteY15" fmla="*/ 620585 h 819735"/>
                <a:gd name="connsiteX16" fmla="*/ 953918 w 1002502"/>
                <a:gd name="connsiteY16" fmla="*/ 620585 h 819735"/>
                <a:gd name="connsiteX17" fmla="*/ 953918 w 1002502"/>
                <a:gd name="connsiteY17" fmla="*/ 552261 h 819735"/>
                <a:gd name="connsiteX18" fmla="*/ 903188 w 1002502"/>
                <a:gd name="connsiteY18" fmla="*/ 552261 h 819735"/>
                <a:gd name="connsiteX19" fmla="*/ 903188 w 1002502"/>
                <a:gd name="connsiteY19" fmla="*/ 513552 h 819735"/>
                <a:gd name="connsiteX20" fmla="*/ 783364 w 1002502"/>
                <a:gd name="connsiteY20" fmla="*/ 513552 h 819735"/>
                <a:gd name="connsiteX21" fmla="*/ 778922 w 1002502"/>
                <a:gd name="connsiteY21" fmla="*/ 525001 h 819735"/>
                <a:gd name="connsiteX22" fmla="*/ 558590 w 1002502"/>
                <a:gd name="connsiteY22" fmla="*/ 641837 h 819735"/>
                <a:gd name="connsiteX23" fmla="*/ 338259 w 1002502"/>
                <a:gd name="connsiteY23" fmla="*/ 525001 h 819735"/>
                <a:gd name="connsiteX24" fmla="*/ 334544 w 1002502"/>
                <a:gd name="connsiteY24" fmla="*/ 515427 h 819735"/>
                <a:gd name="connsiteX25" fmla="*/ 273756 w 1002502"/>
                <a:gd name="connsiteY25" fmla="*/ 515427 h 819735"/>
                <a:gd name="connsiteX26" fmla="*/ 195624 w 1002502"/>
                <a:gd name="connsiteY26" fmla="*/ 593559 h 819735"/>
                <a:gd name="connsiteX27" fmla="*/ 195623 w 1002502"/>
                <a:gd name="connsiteY27" fmla="*/ 687448 h 819735"/>
                <a:gd name="connsiteX28" fmla="*/ 198066 w 1002502"/>
                <a:gd name="connsiteY28" fmla="*/ 687448 h 819735"/>
                <a:gd name="connsiteX29" fmla="*/ 220114 w 1002502"/>
                <a:gd name="connsiteY29" fmla="*/ 709496 h 819735"/>
                <a:gd name="connsiteX30" fmla="*/ 220114 w 1002502"/>
                <a:gd name="connsiteY30" fmla="*/ 797687 h 819735"/>
                <a:gd name="connsiteX31" fmla="*/ 198066 w 1002502"/>
                <a:gd name="connsiteY31" fmla="*/ 819735 h 819735"/>
                <a:gd name="connsiteX32" fmla="*/ 22048 w 1002502"/>
                <a:gd name="connsiteY32" fmla="*/ 819735 h 819735"/>
                <a:gd name="connsiteX33" fmla="*/ 0 w 1002502"/>
                <a:gd name="connsiteY33" fmla="*/ 797687 h 819735"/>
                <a:gd name="connsiteX34" fmla="*/ 0 w 1002502"/>
                <a:gd name="connsiteY34" fmla="*/ 709496 h 819735"/>
                <a:gd name="connsiteX35" fmla="*/ 22048 w 1002502"/>
                <a:gd name="connsiteY35" fmla="*/ 687448 h 819735"/>
                <a:gd name="connsiteX36" fmla="*/ 27479 w 1002502"/>
                <a:gd name="connsiteY36" fmla="*/ 687448 h 819735"/>
                <a:gd name="connsiteX37" fmla="*/ 27479 w 1002502"/>
                <a:gd name="connsiteY37" fmla="*/ 593559 h 819735"/>
                <a:gd name="connsiteX38" fmla="*/ 273756 w 1002502"/>
                <a:gd name="connsiteY38" fmla="*/ 347282 h 819735"/>
                <a:gd name="connsiteX39" fmla="*/ 358081 w 1002502"/>
                <a:gd name="connsiteY39" fmla="*/ 347283 h 819735"/>
                <a:gd name="connsiteX40" fmla="*/ 360306 w 1002502"/>
                <a:gd name="connsiteY40" fmla="*/ 343581 h 819735"/>
                <a:gd name="connsiteX41" fmla="*/ 465513 w 1002502"/>
                <a:gd name="connsiteY41" fmla="*/ 274272 h 819735"/>
                <a:gd name="connsiteX42" fmla="*/ 475024 w 1002502"/>
                <a:gd name="connsiteY42" fmla="*/ 272736 h 819735"/>
                <a:gd name="connsiteX43" fmla="*/ 494036 w 1002502"/>
                <a:gd name="connsiteY43" fmla="*/ 143474 h 819735"/>
                <a:gd name="connsiteX44" fmla="*/ 336230 w 1002502"/>
                <a:gd name="connsiteY44" fmla="*/ 143474 h 819735"/>
                <a:gd name="connsiteX45" fmla="*/ 319468 w 1002502"/>
                <a:gd name="connsiteY45" fmla="*/ 126712 h 819735"/>
                <a:gd name="connsiteX46" fmla="*/ 319468 w 1002502"/>
                <a:gd name="connsiteY46" fmla="*/ 71737 h 819735"/>
                <a:gd name="connsiteX47" fmla="*/ 391205 w 1002502"/>
                <a:gd name="connsiteY47" fmla="*/ 0 h 819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002502" h="819735">
                  <a:moveTo>
                    <a:pt x="391205" y="0"/>
                  </a:moveTo>
                  <a:lnTo>
                    <a:pt x="725977" y="0"/>
                  </a:lnTo>
                  <a:cubicBezTo>
                    <a:pt x="765596" y="0"/>
                    <a:pt x="797714" y="32118"/>
                    <a:pt x="797714" y="71737"/>
                  </a:cubicBezTo>
                  <a:lnTo>
                    <a:pt x="797714" y="126712"/>
                  </a:lnTo>
                  <a:cubicBezTo>
                    <a:pt x="797714" y="135969"/>
                    <a:pt x="790209" y="143474"/>
                    <a:pt x="780952" y="143474"/>
                  </a:cubicBezTo>
                  <a:lnTo>
                    <a:pt x="623142" y="143474"/>
                  </a:lnTo>
                  <a:lnTo>
                    <a:pt x="642155" y="272736"/>
                  </a:lnTo>
                  <a:lnTo>
                    <a:pt x="651668" y="274272"/>
                  </a:lnTo>
                  <a:cubicBezTo>
                    <a:pt x="694580" y="288793"/>
                    <a:pt x="731091" y="313050"/>
                    <a:pt x="756875" y="343581"/>
                  </a:cubicBezTo>
                  <a:lnTo>
                    <a:pt x="759108" y="347297"/>
                  </a:lnTo>
                  <a:lnTo>
                    <a:pt x="903188" y="347297"/>
                  </a:lnTo>
                  <a:lnTo>
                    <a:pt x="903188" y="308587"/>
                  </a:lnTo>
                  <a:lnTo>
                    <a:pt x="953918" y="308587"/>
                  </a:lnTo>
                  <a:lnTo>
                    <a:pt x="953918" y="240264"/>
                  </a:lnTo>
                  <a:lnTo>
                    <a:pt x="1002502" y="240264"/>
                  </a:lnTo>
                  <a:lnTo>
                    <a:pt x="1002502" y="620585"/>
                  </a:lnTo>
                  <a:lnTo>
                    <a:pt x="953918" y="620585"/>
                  </a:lnTo>
                  <a:lnTo>
                    <a:pt x="953918" y="552261"/>
                  </a:lnTo>
                  <a:lnTo>
                    <a:pt x="903188" y="552261"/>
                  </a:lnTo>
                  <a:lnTo>
                    <a:pt x="903188" y="513552"/>
                  </a:lnTo>
                  <a:lnTo>
                    <a:pt x="783364" y="513552"/>
                  </a:lnTo>
                  <a:lnTo>
                    <a:pt x="778922" y="525001"/>
                  </a:lnTo>
                  <a:cubicBezTo>
                    <a:pt x="742621" y="593661"/>
                    <a:pt x="657638" y="641837"/>
                    <a:pt x="558590" y="641837"/>
                  </a:cubicBezTo>
                  <a:cubicBezTo>
                    <a:pt x="459542" y="641837"/>
                    <a:pt x="374559" y="593661"/>
                    <a:pt x="338259" y="525001"/>
                  </a:cubicBezTo>
                  <a:lnTo>
                    <a:pt x="334544" y="515427"/>
                  </a:lnTo>
                  <a:lnTo>
                    <a:pt x="273756" y="515427"/>
                  </a:lnTo>
                  <a:cubicBezTo>
                    <a:pt x="230605" y="515427"/>
                    <a:pt x="195624" y="550408"/>
                    <a:pt x="195624" y="593559"/>
                  </a:cubicBezTo>
                  <a:lnTo>
                    <a:pt x="195623" y="687448"/>
                  </a:lnTo>
                  <a:lnTo>
                    <a:pt x="198066" y="687448"/>
                  </a:lnTo>
                  <a:cubicBezTo>
                    <a:pt x="210243" y="687448"/>
                    <a:pt x="220114" y="697319"/>
                    <a:pt x="220114" y="709496"/>
                  </a:cubicBezTo>
                  <a:lnTo>
                    <a:pt x="220114" y="797687"/>
                  </a:lnTo>
                  <a:cubicBezTo>
                    <a:pt x="220114" y="809864"/>
                    <a:pt x="210243" y="819735"/>
                    <a:pt x="198066" y="819735"/>
                  </a:cubicBezTo>
                  <a:lnTo>
                    <a:pt x="22048" y="819735"/>
                  </a:lnTo>
                  <a:cubicBezTo>
                    <a:pt x="9871" y="819735"/>
                    <a:pt x="0" y="809864"/>
                    <a:pt x="0" y="797687"/>
                  </a:cubicBezTo>
                  <a:lnTo>
                    <a:pt x="0" y="709496"/>
                  </a:lnTo>
                  <a:cubicBezTo>
                    <a:pt x="0" y="697319"/>
                    <a:pt x="9871" y="687448"/>
                    <a:pt x="22048" y="687448"/>
                  </a:cubicBezTo>
                  <a:lnTo>
                    <a:pt x="27479" y="687448"/>
                  </a:lnTo>
                  <a:lnTo>
                    <a:pt x="27479" y="593559"/>
                  </a:lnTo>
                  <a:cubicBezTo>
                    <a:pt x="27479" y="457544"/>
                    <a:pt x="137741" y="347282"/>
                    <a:pt x="273756" y="347282"/>
                  </a:cubicBezTo>
                  <a:lnTo>
                    <a:pt x="358081" y="347283"/>
                  </a:lnTo>
                  <a:lnTo>
                    <a:pt x="360306" y="343581"/>
                  </a:lnTo>
                  <a:cubicBezTo>
                    <a:pt x="386089" y="313050"/>
                    <a:pt x="422600" y="288793"/>
                    <a:pt x="465513" y="274272"/>
                  </a:cubicBezTo>
                  <a:lnTo>
                    <a:pt x="475024" y="272736"/>
                  </a:lnTo>
                  <a:lnTo>
                    <a:pt x="494036" y="143474"/>
                  </a:lnTo>
                  <a:lnTo>
                    <a:pt x="336230" y="143474"/>
                  </a:lnTo>
                  <a:cubicBezTo>
                    <a:pt x="326973" y="143474"/>
                    <a:pt x="319468" y="135969"/>
                    <a:pt x="319468" y="126712"/>
                  </a:cubicBezTo>
                  <a:lnTo>
                    <a:pt x="319468" y="71737"/>
                  </a:lnTo>
                  <a:cubicBezTo>
                    <a:pt x="319468" y="32118"/>
                    <a:pt x="351586" y="0"/>
                    <a:pt x="391205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noAutofit/>
            </a:bodyPr>
            <a:lstStyle/>
            <a:p>
              <a:endParaRPr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A92C0B79-9FDD-AE0E-9323-0163B13BE8E2}"/>
                </a:ext>
              </a:extLst>
            </p:cNvPr>
            <p:cNvSpPr/>
            <p:nvPr/>
          </p:nvSpPr>
          <p:spPr bwMode="auto">
            <a:xfrm rot="5400000">
              <a:off x="9989651" y="2591122"/>
              <a:ext cx="868701" cy="2239663"/>
            </a:xfrm>
            <a:custGeom>
              <a:avLst/>
              <a:gdLst>
                <a:gd name="connsiteX0" fmla="*/ 1028288 w 1445642"/>
                <a:gd name="connsiteY0" fmla="*/ 0 h 3727115"/>
                <a:gd name="connsiteX1" fmla="*/ 1100255 w 1445642"/>
                <a:gd name="connsiteY1" fmla="*/ 18308 h 3727115"/>
                <a:gd name="connsiteX2" fmla="*/ 1130672 w 1445642"/>
                <a:gd name="connsiteY2" fmla="*/ 39731 h 3727115"/>
                <a:gd name="connsiteX3" fmla="*/ 1445642 w 1445642"/>
                <a:gd name="connsiteY3" fmla="*/ 692399 h 3727115"/>
                <a:gd name="connsiteX4" fmla="*/ 1126957 w 1445642"/>
                <a:gd name="connsiteY4" fmla="*/ 1168591 h 3727115"/>
                <a:gd name="connsiteX5" fmla="*/ 1037856 w 1445642"/>
                <a:gd name="connsiteY5" fmla="*/ 1200897 h 3727115"/>
                <a:gd name="connsiteX6" fmla="*/ 1037856 w 1445642"/>
                <a:gd name="connsiteY6" fmla="*/ 3412080 h 3727115"/>
                <a:gd name="connsiteX7" fmla="*/ 722821 w 1445642"/>
                <a:gd name="connsiteY7" fmla="*/ 3727115 h 3727115"/>
                <a:gd name="connsiteX8" fmla="*/ 407786 w 1445642"/>
                <a:gd name="connsiteY8" fmla="*/ 3412080 h 3727115"/>
                <a:gd name="connsiteX9" fmla="*/ 407786 w 1445642"/>
                <a:gd name="connsiteY9" fmla="*/ 1200897 h 3727115"/>
                <a:gd name="connsiteX10" fmla="*/ 318685 w 1445642"/>
                <a:gd name="connsiteY10" fmla="*/ 1168591 h 3727115"/>
                <a:gd name="connsiteX11" fmla="*/ 0 w 1445642"/>
                <a:gd name="connsiteY11" fmla="*/ 692399 h 3727115"/>
                <a:gd name="connsiteX12" fmla="*/ 322400 w 1445642"/>
                <a:gd name="connsiteY12" fmla="*/ 39731 h 3727115"/>
                <a:gd name="connsiteX13" fmla="*/ 355737 w 1445642"/>
                <a:gd name="connsiteY13" fmla="*/ 16581 h 3727115"/>
                <a:gd name="connsiteX14" fmla="*/ 417354 w 1445642"/>
                <a:gd name="connsiteY14" fmla="*/ 1049 h 3727115"/>
                <a:gd name="connsiteX15" fmla="*/ 417354 w 1445642"/>
                <a:gd name="connsiteY15" fmla="*/ 422851 h 3727115"/>
                <a:gd name="connsiteX16" fmla="*/ 722821 w 1445642"/>
                <a:gd name="connsiteY16" fmla="*/ 728317 h 3727115"/>
                <a:gd name="connsiteX17" fmla="*/ 1028288 w 1445642"/>
                <a:gd name="connsiteY17" fmla="*/ 422851 h 37271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445642" h="3727115">
                  <a:moveTo>
                    <a:pt x="1028288" y="0"/>
                  </a:moveTo>
                  <a:lnTo>
                    <a:pt x="1100255" y="18308"/>
                  </a:lnTo>
                  <a:lnTo>
                    <a:pt x="1130672" y="39731"/>
                  </a:lnTo>
                  <a:cubicBezTo>
                    <a:pt x="1321351" y="204057"/>
                    <a:pt x="1445642" y="465671"/>
                    <a:pt x="1445642" y="692399"/>
                  </a:cubicBezTo>
                  <a:cubicBezTo>
                    <a:pt x="1445642" y="919127"/>
                    <a:pt x="1319229" y="1079897"/>
                    <a:pt x="1126957" y="1168591"/>
                  </a:cubicBezTo>
                  <a:lnTo>
                    <a:pt x="1037856" y="1200897"/>
                  </a:lnTo>
                  <a:lnTo>
                    <a:pt x="1037856" y="3412080"/>
                  </a:lnTo>
                  <a:cubicBezTo>
                    <a:pt x="1037856" y="3586069"/>
                    <a:pt x="896810" y="3727115"/>
                    <a:pt x="722821" y="3727115"/>
                  </a:cubicBezTo>
                  <a:cubicBezTo>
                    <a:pt x="548832" y="3727115"/>
                    <a:pt x="407786" y="3586069"/>
                    <a:pt x="407786" y="3412080"/>
                  </a:cubicBezTo>
                  <a:lnTo>
                    <a:pt x="407786" y="1200897"/>
                  </a:lnTo>
                  <a:lnTo>
                    <a:pt x="318685" y="1168591"/>
                  </a:lnTo>
                  <a:cubicBezTo>
                    <a:pt x="126413" y="1079897"/>
                    <a:pt x="0" y="919127"/>
                    <a:pt x="0" y="692399"/>
                  </a:cubicBezTo>
                  <a:cubicBezTo>
                    <a:pt x="0" y="465671"/>
                    <a:pt x="128537" y="204057"/>
                    <a:pt x="322400" y="39731"/>
                  </a:cubicBezTo>
                  <a:lnTo>
                    <a:pt x="355737" y="16581"/>
                  </a:lnTo>
                  <a:lnTo>
                    <a:pt x="417354" y="1049"/>
                  </a:lnTo>
                  <a:lnTo>
                    <a:pt x="417354" y="422851"/>
                  </a:lnTo>
                  <a:cubicBezTo>
                    <a:pt x="417354" y="591555"/>
                    <a:pt x="554117" y="728317"/>
                    <a:pt x="722821" y="728317"/>
                  </a:cubicBezTo>
                  <a:cubicBezTo>
                    <a:pt x="891526" y="728317"/>
                    <a:pt x="1028288" y="591555"/>
                    <a:pt x="1028288" y="42285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9" name="楕円 1103">
              <a:extLst>
                <a:ext uri="{FF2B5EF4-FFF2-40B4-BE49-F238E27FC236}">
                  <a16:creationId xmlns:a16="http://schemas.microsoft.com/office/drawing/2014/main" id="{B4DEC03E-23CD-710D-3263-4A22AB6AA10A}"/>
                </a:ext>
              </a:extLst>
            </p:cNvPr>
            <p:cNvSpPr/>
            <p:nvPr/>
          </p:nvSpPr>
          <p:spPr bwMode="auto">
            <a:xfrm rot="9900000">
              <a:off x="9783370" y="1865988"/>
              <a:ext cx="245260" cy="355116"/>
            </a:xfrm>
            <a:custGeom>
              <a:avLst/>
              <a:gdLst>
                <a:gd name="connsiteX0" fmla="*/ 0 w 1956329"/>
                <a:gd name="connsiteY0" fmla="*/ 978165 h 1956329"/>
                <a:gd name="connsiteX1" fmla="*/ 978165 w 1956329"/>
                <a:gd name="connsiteY1" fmla="*/ 0 h 1956329"/>
                <a:gd name="connsiteX2" fmla="*/ 1956330 w 1956329"/>
                <a:gd name="connsiteY2" fmla="*/ 978165 h 1956329"/>
                <a:gd name="connsiteX3" fmla="*/ 978165 w 1956329"/>
                <a:gd name="connsiteY3" fmla="*/ 1956330 h 1956329"/>
                <a:gd name="connsiteX4" fmla="*/ 0 w 1956329"/>
                <a:gd name="connsiteY4" fmla="*/ 978165 h 1956329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6330" h="2832630">
                  <a:moveTo>
                    <a:pt x="0" y="1854465"/>
                  </a:moveTo>
                  <a:cubicBezTo>
                    <a:pt x="0" y="1314239"/>
                    <a:pt x="742739" y="342900"/>
                    <a:pt x="978165" y="0"/>
                  </a:cubicBezTo>
                  <a:cubicBezTo>
                    <a:pt x="1188191" y="355600"/>
                    <a:pt x="1956330" y="1314239"/>
                    <a:pt x="1956330" y="1854465"/>
                  </a:cubicBezTo>
                  <a:cubicBezTo>
                    <a:pt x="1956330" y="2394691"/>
                    <a:pt x="1518391" y="2832630"/>
                    <a:pt x="978165" y="2832630"/>
                  </a:cubicBezTo>
                  <a:cubicBezTo>
                    <a:pt x="437939" y="2832630"/>
                    <a:pt x="0" y="2394691"/>
                    <a:pt x="0" y="1854465"/>
                  </a:cubicBezTo>
                  <a:close/>
                </a:path>
              </a:pathLst>
            </a:custGeom>
            <a:solidFill>
              <a:srgbClr val="00B0F0"/>
            </a:solidFill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楕円 1103">
              <a:extLst>
                <a:ext uri="{FF2B5EF4-FFF2-40B4-BE49-F238E27FC236}">
                  <a16:creationId xmlns:a16="http://schemas.microsoft.com/office/drawing/2014/main" id="{8417B2B0-F812-883E-AA70-537DDDEB4C81}"/>
                </a:ext>
              </a:extLst>
            </p:cNvPr>
            <p:cNvSpPr/>
            <p:nvPr/>
          </p:nvSpPr>
          <p:spPr bwMode="auto">
            <a:xfrm rot="8100000">
              <a:off x="9362898" y="2005930"/>
              <a:ext cx="245260" cy="355116"/>
            </a:xfrm>
            <a:custGeom>
              <a:avLst/>
              <a:gdLst>
                <a:gd name="connsiteX0" fmla="*/ 0 w 1956329"/>
                <a:gd name="connsiteY0" fmla="*/ 978165 h 1956329"/>
                <a:gd name="connsiteX1" fmla="*/ 978165 w 1956329"/>
                <a:gd name="connsiteY1" fmla="*/ 0 h 1956329"/>
                <a:gd name="connsiteX2" fmla="*/ 1956330 w 1956329"/>
                <a:gd name="connsiteY2" fmla="*/ 978165 h 1956329"/>
                <a:gd name="connsiteX3" fmla="*/ 978165 w 1956329"/>
                <a:gd name="connsiteY3" fmla="*/ 1956330 h 1956329"/>
                <a:gd name="connsiteX4" fmla="*/ 0 w 1956329"/>
                <a:gd name="connsiteY4" fmla="*/ 978165 h 1956329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6330" h="2832630">
                  <a:moveTo>
                    <a:pt x="0" y="1854465"/>
                  </a:moveTo>
                  <a:cubicBezTo>
                    <a:pt x="0" y="1314239"/>
                    <a:pt x="742739" y="342900"/>
                    <a:pt x="978165" y="0"/>
                  </a:cubicBezTo>
                  <a:cubicBezTo>
                    <a:pt x="1188191" y="355600"/>
                    <a:pt x="1956330" y="1314239"/>
                    <a:pt x="1956330" y="1854465"/>
                  </a:cubicBezTo>
                  <a:cubicBezTo>
                    <a:pt x="1956330" y="2394691"/>
                    <a:pt x="1518391" y="2832630"/>
                    <a:pt x="978165" y="2832630"/>
                  </a:cubicBezTo>
                  <a:cubicBezTo>
                    <a:pt x="437939" y="2832630"/>
                    <a:pt x="0" y="2394691"/>
                    <a:pt x="0" y="1854465"/>
                  </a:cubicBezTo>
                  <a:close/>
                </a:path>
              </a:pathLst>
            </a:custGeom>
            <a:solidFill>
              <a:srgbClr val="00B0F0"/>
            </a:solidFill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楕円 1103">
              <a:extLst>
                <a:ext uri="{FF2B5EF4-FFF2-40B4-BE49-F238E27FC236}">
                  <a16:creationId xmlns:a16="http://schemas.microsoft.com/office/drawing/2014/main" id="{DAF649AE-5FE5-9DE2-050E-40098510D1B6}"/>
                </a:ext>
              </a:extLst>
            </p:cNvPr>
            <p:cNvSpPr/>
            <p:nvPr/>
          </p:nvSpPr>
          <p:spPr bwMode="auto">
            <a:xfrm rot="5400000">
              <a:off x="9389670" y="2488288"/>
              <a:ext cx="245260" cy="355116"/>
            </a:xfrm>
            <a:custGeom>
              <a:avLst/>
              <a:gdLst>
                <a:gd name="connsiteX0" fmla="*/ 0 w 1956329"/>
                <a:gd name="connsiteY0" fmla="*/ 978165 h 1956329"/>
                <a:gd name="connsiteX1" fmla="*/ 978165 w 1956329"/>
                <a:gd name="connsiteY1" fmla="*/ 0 h 1956329"/>
                <a:gd name="connsiteX2" fmla="*/ 1956330 w 1956329"/>
                <a:gd name="connsiteY2" fmla="*/ 978165 h 1956329"/>
                <a:gd name="connsiteX3" fmla="*/ 978165 w 1956329"/>
                <a:gd name="connsiteY3" fmla="*/ 1956330 h 1956329"/>
                <a:gd name="connsiteX4" fmla="*/ 0 w 1956329"/>
                <a:gd name="connsiteY4" fmla="*/ 978165 h 1956329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978165 h 1956330"/>
                <a:gd name="connsiteX1" fmla="*/ 978165 w 1956330"/>
                <a:gd name="connsiteY1" fmla="*/ 0 h 1956330"/>
                <a:gd name="connsiteX2" fmla="*/ 1956330 w 1956330"/>
                <a:gd name="connsiteY2" fmla="*/ 978165 h 1956330"/>
                <a:gd name="connsiteX3" fmla="*/ 978165 w 1956330"/>
                <a:gd name="connsiteY3" fmla="*/ 1956330 h 1956330"/>
                <a:gd name="connsiteX4" fmla="*/ 0 w 1956330"/>
                <a:gd name="connsiteY4" fmla="*/ 978165 h 19563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  <a:gd name="connsiteX0" fmla="*/ 0 w 1956330"/>
                <a:gd name="connsiteY0" fmla="*/ 1854465 h 2832630"/>
                <a:gd name="connsiteX1" fmla="*/ 978165 w 1956330"/>
                <a:gd name="connsiteY1" fmla="*/ 0 h 2832630"/>
                <a:gd name="connsiteX2" fmla="*/ 1956330 w 1956330"/>
                <a:gd name="connsiteY2" fmla="*/ 1854465 h 2832630"/>
                <a:gd name="connsiteX3" fmla="*/ 978165 w 1956330"/>
                <a:gd name="connsiteY3" fmla="*/ 2832630 h 2832630"/>
                <a:gd name="connsiteX4" fmla="*/ 0 w 1956330"/>
                <a:gd name="connsiteY4" fmla="*/ 1854465 h 2832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56330" h="2832630">
                  <a:moveTo>
                    <a:pt x="0" y="1854465"/>
                  </a:moveTo>
                  <a:cubicBezTo>
                    <a:pt x="0" y="1314239"/>
                    <a:pt x="742739" y="342900"/>
                    <a:pt x="978165" y="0"/>
                  </a:cubicBezTo>
                  <a:cubicBezTo>
                    <a:pt x="1188191" y="355600"/>
                    <a:pt x="1956330" y="1314239"/>
                    <a:pt x="1956330" y="1854465"/>
                  </a:cubicBezTo>
                  <a:cubicBezTo>
                    <a:pt x="1956330" y="2394691"/>
                    <a:pt x="1518391" y="2832630"/>
                    <a:pt x="978165" y="2832630"/>
                  </a:cubicBezTo>
                  <a:cubicBezTo>
                    <a:pt x="437939" y="2832630"/>
                    <a:pt x="0" y="2394691"/>
                    <a:pt x="0" y="1854465"/>
                  </a:cubicBezTo>
                  <a:close/>
                </a:path>
              </a:pathLst>
            </a:custGeom>
            <a:solidFill>
              <a:srgbClr val="00B0F0"/>
            </a:solidFill>
            <a:ln w="508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538135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D6C8EBA-77A7-128D-751F-5C9D7C88133C}"/>
              </a:ext>
            </a:extLst>
          </p:cNvPr>
          <p:cNvSpPr txBox="1"/>
          <p:nvPr/>
        </p:nvSpPr>
        <p:spPr>
          <a:xfrm>
            <a:off x="263238" y="4509120"/>
            <a:ext cx="9379526" cy="188280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水道を使うな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729EB5E3-4B5F-DA31-557C-66D26CCEC668}"/>
              </a:ext>
            </a:extLst>
          </p:cNvPr>
          <p:cNvGrpSpPr/>
          <p:nvPr/>
        </p:nvGrpSpPr>
        <p:grpSpPr>
          <a:xfrm>
            <a:off x="3196442" y="464857"/>
            <a:ext cx="3513114" cy="3438633"/>
            <a:chOff x="7828138" y="-1580553"/>
            <a:chExt cx="3017520" cy="2953546"/>
          </a:xfrm>
        </p:grpSpPr>
        <p:sp>
          <p:nvSpPr>
            <p:cNvPr id="17" name="四角形: 角を丸くする 16">
              <a:extLst>
                <a:ext uri="{FF2B5EF4-FFF2-40B4-BE49-F238E27FC236}">
                  <a16:creationId xmlns:a16="http://schemas.microsoft.com/office/drawing/2014/main" id="{124CE40E-8858-C1F8-DD75-6D0B45673E42}"/>
                </a:ext>
              </a:extLst>
            </p:cNvPr>
            <p:cNvSpPr/>
            <p:nvPr/>
          </p:nvSpPr>
          <p:spPr bwMode="auto">
            <a:xfrm>
              <a:off x="7957365" y="-1477844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11F8633C-0D4D-0D74-755C-0D5D1D73CE6E}"/>
                </a:ext>
              </a:extLst>
            </p:cNvPr>
            <p:cNvSpPr/>
            <p:nvPr/>
          </p:nvSpPr>
          <p:spPr bwMode="auto">
            <a:xfrm>
              <a:off x="7828138" y="-1580553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0389F680-7398-1625-CC0C-9E16A85C0BB5}"/>
                </a:ext>
              </a:extLst>
            </p:cNvPr>
            <p:cNvSpPr/>
            <p:nvPr/>
          </p:nvSpPr>
          <p:spPr bwMode="auto">
            <a:xfrm>
              <a:off x="8573324" y="-1200021"/>
              <a:ext cx="1764475" cy="1442791"/>
            </a:xfrm>
            <a:custGeom>
              <a:avLst/>
              <a:gdLst>
                <a:gd name="connsiteX0" fmla="*/ 391205 w 1002502"/>
                <a:gd name="connsiteY0" fmla="*/ 0 h 819735"/>
                <a:gd name="connsiteX1" fmla="*/ 725977 w 1002502"/>
                <a:gd name="connsiteY1" fmla="*/ 0 h 819735"/>
                <a:gd name="connsiteX2" fmla="*/ 797714 w 1002502"/>
                <a:gd name="connsiteY2" fmla="*/ 71737 h 819735"/>
                <a:gd name="connsiteX3" fmla="*/ 797714 w 1002502"/>
                <a:gd name="connsiteY3" fmla="*/ 126712 h 819735"/>
                <a:gd name="connsiteX4" fmla="*/ 780952 w 1002502"/>
                <a:gd name="connsiteY4" fmla="*/ 143474 h 819735"/>
                <a:gd name="connsiteX5" fmla="*/ 623142 w 1002502"/>
                <a:gd name="connsiteY5" fmla="*/ 143474 h 819735"/>
                <a:gd name="connsiteX6" fmla="*/ 642155 w 1002502"/>
                <a:gd name="connsiteY6" fmla="*/ 272736 h 819735"/>
                <a:gd name="connsiteX7" fmla="*/ 651668 w 1002502"/>
                <a:gd name="connsiteY7" fmla="*/ 274272 h 819735"/>
                <a:gd name="connsiteX8" fmla="*/ 756875 w 1002502"/>
                <a:gd name="connsiteY8" fmla="*/ 343581 h 819735"/>
                <a:gd name="connsiteX9" fmla="*/ 759108 w 1002502"/>
                <a:gd name="connsiteY9" fmla="*/ 347297 h 819735"/>
                <a:gd name="connsiteX10" fmla="*/ 903188 w 1002502"/>
                <a:gd name="connsiteY10" fmla="*/ 347297 h 819735"/>
                <a:gd name="connsiteX11" fmla="*/ 903188 w 1002502"/>
                <a:gd name="connsiteY11" fmla="*/ 308587 h 819735"/>
                <a:gd name="connsiteX12" fmla="*/ 953918 w 1002502"/>
                <a:gd name="connsiteY12" fmla="*/ 308587 h 819735"/>
                <a:gd name="connsiteX13" fmla="*/ 953918 w 1002502"/>
                <a:gd name="connsiteY13" fmla="*/ 240264 h 819735"/>
                <a:gd name="connsiteX14" fmla="*/ 1002502 w 1002502"/>
                <a:gd name="connsiteY14" fmla="*/ 240264 h 819735"/>
                <a:gd name="connsiteX15" fmla="*/ 1002502 w 1002502"/>
                <a:gd name="connsiteY15" fmla="*/ 620585 h 819735"/>
                <a:gd name="connsiteX16" fmla="*/ 953918 w 1002502"/>
                <a:gd name="connsiteY16" fmla="*/ 620585 h 819735"/>
                <a:gd name="connsiteX17" fmla="*/ 953918 w 1002502"/>
                <a:gd name="connsiteY17" fmla="*/ 552261 h 819735"/>
                <a:gd name="connsiteX18" fmla="*/ 903188 w 1002502"/>
                <a:gd name="connsiteY18" fmla="*/ 552261 h 819735"/>
                <a:gd name="connsiteX19" fmla="*/ 903188 w 1002502"/>
                <a:gd name="connsiteY19" fmla="*/ 513552 h 819735"/>
                <a:gd name="connsiteX20" fmla="*/ 783364 w 1002502"/>
                <a:gd name="connsiteY20" fmla="*/ 513552 h 819735"/>
                <a:gd name="connsiteX21" fmla="*/ 778922 w 1002502"/>
                <a:gd name="connsiteY21" fmla="*/ 525001 h 819735"/>
                <a:gd name="connsiteX22" fmla="*/ 558590 w 1002502"/>
                <a:gd name="connsiteY22" fmla="*/ 641837 h 819735"/>
                <a:gd name="connsiteX23" fmla="*/ 338259 w 1002502"/>
                <a:gd name="connsiteY23" fmla="*/ 525001 h 819735"/>
                <a:gd name="connsiteX24" fmla="*/ 334544 w 1002502"/>
                <a:gd name="connsiteY24" fmla="*/ 515427 h 819735"/>
                <a:gd name="connsiteX25" fmla="*/ 273756 w 1002502"/>
                <a:gd name="connsiteY25" fmla="*/ 515427 h 819735"/>
                <a:gd name="connsiteX26" fmla="*/ 195624 w 1002502"/>
                <a:gd name="connsiteY26" fmla="*/ 593559 h 819735"/>
                <a:gd name="connsiteX27" fmla="*/ 195623 w 1002502"/>
                <a:gd name="connsiteY27" fmla="*/ 687448 h 819735"/>
                <a:gd name="connsiteX28" fmla="*/ 198066 w 1002502"/>
                <a:gd name="connsiteY28" fmla="*/ 687448 h 819735"/>
                <a:gd name="connsiteX29" fmla="*/ 220114 w 1002502"/>
                <a:gd name="connsiteY29" fmla="*/ 709496 h 819735"/>
                <a:gd name="connsiteX30" fmla="*/ 220114 w 1002502"/>
                <a:gd name="connsiteY30" fmla="*/ 797687 h 819735"/>
                <a:gd name="connsiteX31" fmla="*/ 198066 w 1002502"/>
                <a:gd name="connsiteY31" fmla="*/ 819735 h 819735"/>
                <a:gd name="connsiteX32" fmla="*/ 22048 w 1002502"/>
                <a:gd name="connsiteY32" fmla="*/ 819735 h 819735"/>
                <a:gd name="connsiteX33" fmla="*/ 0 w 1002502"/>
                <a:gd name="connsiteY33" fmla="*/ 797687 h 819735"/>
                <a:gd name="connsiteX34" fmla="*/ 0 w 1002502"/>
                <a:gd name="connsiteY34" fmla="*/ 709496 h 819735"/>
                <a:gd name="connsiteX35" fmla="*/ 22048 w 1002502"/>
                <a:gd name="connsiteY35" fmla="*/ 687448 h 819735"/>
                <a:gd name="connsiteX36" fmla="*/ 27479 w 1002502"/>
                <a:gd name="connsiteY36" fmla="*/ 687448 h 819735"/>
                <a:gd name="connsiteX37" fmla="*/ 27479 w 1002502"/>
                <a:gd name="connsiteY37" fmla="*/ 593559 h 819735"/>
                <a:gd name="connsiteX38" fmla="*/ 273756 w 1002502"/>
                <a:gd name="connsiteY38" fmla="*/ 347282 h 819735"/>
                <a:gd name="connsiteX39" fmla="*/ 358081 w 1002502"/>
                <a:gd name="connsiteY39" fmla="*/ 347283 h 819735"/>
                <a:gd name="connsiteX40" fmla="*/ 360306 w 1002502"/>
                <a:gd name="connsiteY40" fmla="*/ 343581 h 819735"/>
                <a:gd name="connsiteX41" fmla="*/ 465513 w 1002502"/>
                <a:gd name="connsiteY41" fmla="*/ 274272 h 819735"/>
                <a:gd name="connsiteX42" fmla="*/ 475024 w 1002502"/>
                <a:gd name="connsiteY42" fmla="*/ 272736 h 819735"/>
                <a:gd name="connsiteX43" fmla="*/ 494036 w 1002502"/>
                <a:gd name="connsiteY43" fmla="*/ 143474 h 819735"/>
                <a:gd name="connsiteX44" fmla="*/ 336230 w 1002502"/>
                <a:gd name="connsiteY44" fmla="*/ 143474 h 819735"/>
                <a:gd name="connsiteX45" fmla="*/ 319468 w 1002502"/>
                <a:gd name="connsiteY45" fmla="*/ 126712 h 819735"/>
                <a:gd name="connsiteX46" fmla="*/ 319468 w 1002502"/>
                <a:gd name="connsiteY46" fmla="*/ 71737 h 819735"/>
                <a:gd name="connsiteX47" fmla="*/ 391205 w 1002502"/>
                <a:gd name="connsiteY47" fmla="*/ 0 h 819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1002502" h="819735">
                  <a:moveTo>
                    <a:pt x="391205" y="0"/>
                  </a:moveTo>
                  <a:lnTo>
                    <a:pt x="725977" y="0"/>
                  </a:lnTo>
                  <a:cubicBezTo>
                    <a:pt x="765596" y="0"/>
                    <a:pt x="797714" y="32118"/>
                    <a:pt x="797714" y="71737"/>
                  </a:cubicBezTo>
                  <a:lnTo>
                    <a:pt x="797714" y="126712"/>
                  </a:lnTo>
                  <a:cubicBezTo>
                    <a:pt x="797714" y="135969"/>
                    <a:pt x="790209" y="143474"/>
                    <a:pt x="780952" y="143474"/>
                  </a:cubicBezTo>
                  <a:lnTo>
                    <a:pt x="623142" y="143474"/>
                  </a:lnTo>
                  <a:lnTo>
                    <a:pt x="642155" y="272736"/>
                  </a:lnTo>
                  <a:lnTo>
                    <a:pt x="651668" y="274272"/>
                  </a:lnTo>
                  <a:cubicBezTo>
                    <a:pt x="694580" y="288793"/>
                    <a:pt x="731091" y="313050"/>
                    <a:pt x="756875" y="343581"/>
                  </a:cubicBezTo>
                  <a:lnTo>
                    <a:pt x="759108" y="347297"/>
                  </a:lnTo>
                  <a:lnTo>
                    <a:pt x="903188" y="347297"/>
                  </a:lnTo>
                  <a:lnTo>
                    <a:pt x="903188" y="308587"/>
                  </a:lnTo>
                  <a:lnTo>
                    <a:pt x="953918" y="308587"/>
                  </a:lnTo>
                  <a:lnTo>
                    <a:pt x="953918" y="240264"/>
                  </a:lnTo>
                  <a:lnTo>
                    <a:pt x="1002502" y="240264"/>
                  </a:lnTo>
                  <a:lnTo>
                    <a:pt x="1002502" y="620585"/>
                  </a:lnTo>
                  <a:lnTo>
                    <a:pt x="953918" y="620585"/>
                  </a:lnTo>
                  <a:lnTo>
                    <a:pt x="953918" y="552261"/>
                  </a:lnTo>
                  <a:lnTo>
                    <a:pt x="903188" y="552261"/>
                  </a:lnTo>
                  <a:lnTo>
                    <a:pt x="903188" y="513552"/>
                  </a:lnTo>
                  <a:lnTo>
                    <a:pt x="783364" y="513552"/>
                  </a:lnTo>
                  <a:lnTo>
                    <a:pt x="778922" y="525001"/>
                  </a:lnTo>
                  <a:cubicBezTo>
                    <a:pt x="742621" y="593661"/>
                    <a:pt x="657638" y="641837"/>
                    <a:pt x="558590" y="641837"/>
                  </a:cubicBezTo>
                  <a:cubicBezTo>
                    <a:pt x="459542" y="641837"/>
                    <a:pt x="374559" y="593661"/>
                    <a:pt x="338259" y="525001"/>
                  </a:cubicBezTo>
                  <a:lnTo>
                    <a:pt x="334544" y="515427"/>
                  </a:lnTo>
                  <a:lnTo>
                    <a:pt x="273756" y="515427"/>
                  </a:lnTo>
                  <a:cubicBezTo>
                    <a:pt x="230605" y="515427"/>
                    <a:pt x="195624" y="550408"/>
                    <a:pt x="195624" y="593559"/>
                  </a:cubicBezTo>
                  <a:lnTo>
                    <a:pt x="195623" y="687448"/>
                  </a:lnTo>
                  <a:lnTo>
                    <a:pt x="198066" y="687448"/>
                  </a:lnTo>
                  <a:cubicBezTo>
                    <a:pt x="210243" y="687448"/>
                    <a:pt x="220114" y="697319"/>
                    <a:pt x="220114" y="709496"/>
                  </a:cubicBezTo>
                  <a:lnTo>
                    <a:pt x="220114" y="797687"/>
                  </a:lnTo>
                  <a:cubicBezTo>
                    <a:pt x="220114" y="809864"/>
                    <a:pt x="210243" y="819735"/>
                    <a:pt x="198066" y="819735"/>
                  </a:cubicBezTo>
                  <a:lnTo>
                    <a:pt x="22048" y="819735"/>
                  </a:lnTo>
                  <a:cubicBezTo>
                    <a:pt x="9871" y="819735"/>
                    <a:pt x="0" y="809864"/>
                    <a:pt x="0" y="797687"/>
                  </a:cubicBezTo>
                  <a:lnTo>
                    <a:pt x="0" y="709496"/>
                  </a:lnTo>
                  <a:cubicBezTo>
                    <a:pt x="0" y="697319"/>
                    <a:pt x="9871" y="687448"/>
                    <a:pt x="22048" y="687448"/>
                  </a:cubicBezTo>
                  <a:lnTo>
                    <a:pt x="27479" y="687448"/>
                  </a:lnTo>
                  <a:lnTo>
                    <a:pt x="27479" y="593559"/>
                  </a:lnTo>
                  <a:cubicBezTo>
                    <a:pt x="27479" y="457544"/>
                    <a:pt x="137741" y="347282"/>
                    <a:pt x="273756" y="347282"/>
                  </a:cubicBezTo>
                  <a:lnTo>
                    <a:pt x="358081" y="347283"/>
                  </a:lnTo>
                  <a:lnTo>
                    <a:pt x="360306" y="343581"/>
                  </a:lnTo>
                  <a:cubicBezTo>
                    <a:pt x="386089" y="313050"/>
                    <a:pt x="422600" y="288793"/>
                    <a:pt x="465513" y="274272"/>
                  </a:cubicBezTo>
                  <a:lnTo>
                    <a:pt x="475024" y="272736"/>
                  </a:lnTo>
                  <a:lnTo>
                    <a:pt x="494036" y="143474"/>
                  </a:lnTo>
                  <a:lnTo>
                    <a:pt x="336230" y="143474"/>
                  </a:lnTo>
                  <a:cubicBezTo>
                    <a:pt x="326973" y="143474"/>
                    <a:pt x="319468" y="135969"/>
                    <a:pt x="319468" y="126712"/>
                  </a:cubicBezTo>
                  <a:lnTo>
                    <a:pt x="319468" y="71737"/>
                  </a:lnTo>
                  <a:cubicBezTo>
                    <a:pt x="319468" y="32118"/>
                    <a:pt x="351586" y="0"/>
                    <a:pt x="391205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508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819E2B52-88F0-2DD9-A63D-2C940EBBC426}"/>
                </a:ext>
              </a:extLst>
            </p:cNvPr>
            <p:cNvGrpSpPr/>
            <p:nvPr/>
          </p:nvGrpSpPr>
          <p:grpSpPr>
            <a:xfrm>
              <a:off x="8556514" y="426353"/>
              <a:ext cx="407236" cy="589647"/>
              <a:chOff x="767535" y="47576"/>
              <a:chExt cx="2335358" cy="3381424"/>
            </a:xfrm>
          </p:grpSpPr>
          <p:sp>
            <p:nvSpPr>
              <p:cNvPr id="22" name="楕円 1103">
                <a:extLst>
                  <a:ext uri="{FF2B5EF4-FFF2-40B4-BE49-F238E27FC236}">
                    <a16:creationId xmlns:a16="http://schemas.microsoft.com/office/drawing/2014/main" id="{16E27719-C8FB-8F09-0B4D-5849AB7C0E67}"/>
                  </a:ext>
                </a:extLst>
              </p:cNvPr>
              <p:cNvSpPr/>
              <p:nvPr/>
            </p:nvSpPr>
            <p:spPr bwMode="auto">
              <a:xfrm>
                <a:off x="767535" y="47576"/>
                <a:ext cx="2335358" cy="3381424"/>
              </a:xfrm>
              <a:custGeom>
                <a:avLst/>
                <a:gdLst>
                  <a:gd name="connsiteX0" fmla="*/ 0 w 1956329"/>
                  <a:gd name="connsiteY0" fmla="*/ 978165 h 1956329"/>
                  <a:gd name="connsiteX1" fmla="*/ 978165 w 1956329"/>
                  <a:gd name="connsiteY1" fmla="*/ 0 h 1956329"/>
                  <a:gd name="connsiteX2" fmla="*/ 1956330 w 1956329"/>
                  <a:gd name="connsiteY2" fmla="*/ 978165 h 1956329"/>
                  <a:gd name="connsiteX3" fmla="*/ 978165 w 1956329"/>
                  <a:gd name="connsiteY3" fmla="*/ 1956330 h 1956329"/>
                  <a:gd name="connsiteX4" fmla="*/ 0 w 1956329"/>
                  <a:gd name="connsiteY4" fmla="*/ 978165 h 1956329"/>
                  <a:gd name="connsiteX0" fmla="*/ 0 w 1956330"/>
                  <a:gd name="connsiteY0" fmla="*/ 978165 h 1956330"/>
                  <a:gd name="connsiteX1" fmla="*/ 978165 w 1956330"/>
                  <a:gd name="connsiteY1" fmla="*/ 0 h 1956330"/>
                  <a:gd name="connsiteX2" fmla="*/ 1956330 w 1956330"/>
                  <a:gd name="connsiteY2" fmla="*/ 978165 h 1956330"/>
                  <a:gd name="connsiteX3" fmla="*/ 978165 w 1956330"/>
                  <a:gd name="connsiteY3" fmla="*/ 1956330 h 1956330"/>
                  <a:gd name="connsiteX4" fmla="*/ 0 w 1956330"/>
                  <a:gd name="connsiteY4" fmla="*/ 978165 h 1956330"/>
                  <a:gd name="connsiteX0" fmla="*/ 0 w 1956330"/>
                  <a:gd name="connsiteY0" fmla="*/ 978165 h 1956330"/>
                  <a:gd name="connsiteX1" fmla="*/ 978165 w 1956330"/>
                  <a:gd name="connsiteY1" fmla="*/ 0 h 1956330"/>
                  <a:gd name="connsiteX2" fmla="*/ 1956330 w 1956330"/>
                  <a:gd name="connsiteY2" fmla="*/ 978165 h 1956330"/>
                  <a:gd name="connsiteX3" fmla="*/ 978165 w 1956330"/>
                  <a:gd name="connsiteY3" fmla="*/ 1956330 h 1956330"/>
                  <a:gd name="connsiteX4" fmla="*/ 0 w 1956330"/>
                  <a:gd name="connsiteY4" fmla="*/ 978165 h 1956330"/>
                  <a:gd name="connsiteX0" fmla="*/ 0 w 1956330"/>
                  <a:gd name="connsiteY0" fmla="*/ 978165 h 1956330"/>
                  <a:gd name="connsiteX1" fmla="*/ 978165 w 1956330"/>
                  <a:gd name="connsiteY1" fmla="*/ 0 h 1956330"/>
                  <a:gd name="connsiteX2" fmla="*/ 1956330 w 1956330"/>
                  <a:gd name="connsiteY2" fmla="*/ 978165 h 1956330"/>
                  <a:gd name="connsiteX3" fmla="*/ 978165 w 1956330"/>
                  <a:gd name="connsiteY3" fmla="*/ 1956330 h 1956330"/>
                  <a:gd name="connsiteX4" fmla="*/ 0 w 1956330"/>
                  <a:gd name="connsiteY4" fmla="*/ 978165 h 1956330"/>
                  <a:gd name="connsiteX0" fmla="*/ 0 w 1956330"/>
                  <a:gd name="connsiteY0" fmla="*/ 1854465 h 2832630"/>
                  <a:gd name="connsiteX1" fmla="*/ 978165 w 1956330"/>
                  <a:gd name="connsiteY1" fmla="*/ 0 h 2832630"/>
                  <a:gd name="connsiteX2" fmla="*/ 1956330 w 1956330"/>
                  <a:gd name="connsiteY2" fmla="*/ 1854465 h 2832630"/>
                  <a:gd name="connsiteX3" fmla="*/ 978165 w 1956330"/>
                  <a:gd name="connsiteY3" fmla="*/ 2832630 h 2832630"/>
                  <a:gd name="connsiteX4" fmla="*/ 0 w 1956330"/>
                  <a:gd name="connsiteY4" fmla="*/ 1854465 h 2832630"/>
                  <a:gd name="connsiteX0" fmla="*/ 0 w 1956330"/>
                  <a:gd name="connsiteY0" fmla="*/ 1854465 h 2832630"/>
                  <a:gd name="connsiteX1" fmla="*/ 978165 w 1956330"/>
                  <a:gd name="connsiteY1" fmla="*/ 0 h 2832630"/>
                  <a:gd name="connsiteX2" fmla="*/ 1956330 w 1956330"/>
                  <a:gd name="connsiteY2" fmla="*/ 1854465 h 2832630"/>
                  <a:gd name="connsiteX3" fmla="*/ 978165 w 1956330"/>
                  <a:gd name="connsiteY3" fmla="*/ 2832630 h 2832630"/>
                  <a:gd name="connsiteX4" fmla="*/ 0 w 1956330"/>
                  <a:gd name="connsiteY4" fmla="*/ 1854465 h 2832630"/>
                  <a:gd name="connsiteX0" fmla="*/ 0 w 1956330"/>
                  <a:gd name="connsiteY0" fmla="*/ 1854465 h 2832630"/>
                  <a:gd name="connsiteX1" fmla="*/ 978165 w 1956330"/>
                  <a:gd name="connsiteY1" fmla="*/ 0 h 2832630"/>
                  <a:gd name="connsiteX2" fmla="*/ 1956330 w 1956330"/>
                  <a:gd name="connsiteY2" fmla="*/ 1854465 h 2832630"/>
                  <a:gd name="connsiteX3" fmla="*/ 978165 w 1956330"/>
                  <a:gd name="connsiteY3" fmla="*/ 2832630 h 2832630"/>
                  <a:gd name="connsiteX4" fmla="*/ 0 w 1956330"/>
                  <a:gd name="connsiteY4" fmla="*/ 1854465 h 2832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56330" h="2832630">
                    <a:moveTo>
                      <a:pt x="0" y="1854465"/>
                    </a:moveTo>
                    <a:cubicBezTo>
                      <a:pt x="0" y="1314239"/>
                      <a:pt x="742739" y="342900"/>
                      <a:pt x="978165" y="0"/>
                    </a:cubicBezTo>
                    <a:cubicBezTo>
                      <a:pt x="1188191" y="355600"/>
                      <a:pt x="1956330" y="1314239"/>
                      <a:pt x="1956330" y="1854465"/>
                    </a:cubicBezTo>
                    <a:cubicBezTo>
                      <a:pt x="1956330" y="2394691"/>
                      <a:pt x="1518391" y="2832630"/>
                      <a:pt x="978165" y="2832630"/>
                    </a:cubicBezTo>
                    <a:cubicBezTo>
                      <a:pt x="437939" y="2832630"/>
                      <a:pt x="0" y="2394691"/>
                      <a:pt x="0" y="1854465"/>
                    </a:cubicBezTo>
                    <a:close/>
                  </a:path>
                </a:pathLst>
              </a:custGeom>
              <a:solidFill>
                <a:srgbClr val="00B0F0"/>
              </a:solidFill>
              <a:ln w="508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6D394F9D-7F73-DD04-3EFB-E725FE50C014}"/>
                  </a:ext>
                </a:extLst>
              </p:cNvPr>
              <p:cNvSpPr/>
              <p:nvPr/>
            </p:nvSpPr>
            <p:spPr bwMode="auto">
              <a:xfrm>
                <a:off x="2040118" y="2039521"/>
                <a:ext cx="703522" cy="1011135"/>
              </a:xfrm>
              <a:custGeom>
                <a:avLst/>
                <a:gdLst>
                  <a:gd name="connsiteX0" fmla="*/ 253913 w 703520"/>
                  <a:gd name="connsiteY0" fmla="*/ 724283 h 1011137"/>
                  <a:gd name="connsiteX1" fmla="*/ 368508 w 703520"/>
                  <a:gd name="connsiteY1" fmla="*/ 838073 h 1011137"/>
                  <a:gd name="connsiteX2" fmla="*/ 359911 w 703520"/>
                  <a:gd name="connsiteY2" fmla="*/ 846391 h 1011137"/>
                  <a:gd name="connsiteX3" fmla="*/ 99830 w 703520"/>
                  <a:gd name="connsiteY3" fmla="*/ 1011137 h 1011137"/>
                  <a:gd name="connsiteX4" fmla="*/ 0 w 703520"/>
                  <a:gd name="connsiteY4" fmla="*/ 892490 h 1011137"/>
                  <a:gd name="connsiteX5" fmla="*/ 231857 w 703520"/>
                  <a:gd name="connsiteY5" fmla="*/ 745622 h 1011137"/>
                  <a:gd name="connsiteX6" fmla="*/ 693317 w 703520"/>
                  <a:gd name="connsiteY6" fmla="*/ 0 h 1011137"/>
                  <a:gd name="connsiteX7" fmla="*/ 703164 w 703520"/>
                  <a:gd name="connsiteY7" fmla="*/ 97773 h 1011137"/>
                  <a:gd name="connsiteX8" fmla="*/ 551525 w 703520"/>
                  <a:gd name="connsiteY8" fmla="*/ 632642 h 1011137"/>
                  <a:gd name="connsiteX9" fmla="*/ 473699 w 703520"/>
                  <a:gd name="connsiteY9" fmla="*/ 733358 h 1011137"/>
                  <a:gd name="connsiteX10" fmla="*/ 342346 w 703520"/>
                  <a:gd name="connsiteY10" fmla="*/ 633146 h 1011137"/>
                  <a:gd name="connsiteX11" fmla="*/ 402676 w 703520"/>
                  <a:gd name="connsiteY11" fmla="*/ 555071 h 1011137"/>
                  <a:gd name="connsiteX12" fmla="*/ 537860 w 703520"/>
                  <a:gd name="connsiteY12" fmla="*/ 78245 h 1011137"/>
                  <a:gd name="connsiteX13" fmla="*/ 530608 w 703520"/>
                  <a:gd name="connsiteY13" fmla="*/ 6229 h 1011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03520" h="1011137">
                    <a:moveTo>
                      <a:pt x="253913" y="724283"/>
                    </a:moveTo>
                    <a:lnTo>
                      <a:pt x="368508" y="838073"/>
                    </a:lnTo>
                    <a:lnTo>
                      <a:pt x="359911" y="846391"/>
                    </a:lnTo>
                    <a:cubicBezTo>
                      <a:pt x="284265" y="910024"/>
                      <a:pt x="197208" y="965490"/>
                      <a:pt x="99830" y="1011137"/>
                    </a:cubicBezTo>
                    <a:lnTo>
                      <a:pt x="0" y="892490"/>
                    </a:lnTo>
                    <a:cubicBezTo>
                      <a:pt x="86810" y="851796"/>
                      <a:pt x="164421" y="802350"/>
                      <a:pt x="231857" y="745622"/>
                    </a:cubicBezTo>
                    <a:close/>
                    <a:moveTo>
                      <a:pt x="693317" y="0"/>
                    </a:moveTo>
                    <a:lnTo>
                      <a:pt x="703164" y="97773"/>
                    </a:lnTo>
                    <a:cubicBezTo>
                      <a:pt x="708444" y="293319"/>
                      <a:pt x="654989" y="476012"/>
                      <a:pt x="551525" y="632642"/>
                    </a:cubicBezTo>
                    <a:lnTo>
                      <a:pt x="473699" y="733358"/>
                    </a:lnTo>
                    <a:lnTo>
                      <a:pt x="342346" y="633146"/>
                    </a:lnTo>
                    <a:lnTo>
                      <a:pt x="402676" y="555071"/>
                    </a:lnTo>
                    <a:cubicBezTo>
                      <a:pt x="494913" y="415437"/>
                      <a:pt x="542567" y="252569"/>
                      <a:pt x="537860" y="78245"/>
                    </a:cubicBezTo>
                    <a:lnTo>
                      <a:pt x="530608" y="622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CD765071-0CE3-BB48-CFFC-7E9756437558}"/>
                </a:ext>
              </a:extLst>
            </p:cNvPr>
            <p:cNvSpPr/>
            <p:nvPr/>
          </p:nvSpPr>
          <p:spPr bwMode="auto">
            <a:xfrm>
              <a:off x="7828138" y="-1580553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3813805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A4 210 x 297 mm</PresentationFormat>
  <Paragraphs>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hari020_水道に関する貼り紙</dc:title>
  <dc:subject>hari020_水道に関する貼り紙</dc:subject>
  <dc:creator>でじけろお</dc:creator>
  <cp:lastModifiedBy/>
  <cp:revision>1</cp:revision>
  <dcterms:created xsi:type="dcterms:W3CDTF">2014-12-04T06:28:23Z</dcterms:created>
  <dcterms:modified xsi:type="dcterms:W3CDTF">2022-10-12T16:25:59Z</dcterms:modified>
  <cp:version>1</cp:version>
</cp:coreProperties>
</file>